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3"/>
  </p:notesMasterIdLst>
  <p:sldIdLst>
    <p:sldId id="256" r:id="rId2"/>
  </p:sldIdLst>
  <p:sldSz cx="30275213" cy="42803763"/>
  <p:notesSz cx="6670675" cy="992505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2D200454-40CA-4A62-9FC3-DE9A4176ACB9}">
      <p15:notesGuideLst xmlns:p15="http://schemas.microsoft.com/office/powerpoint/2012/main">
        <p15:guide id="1" orient="horz" pos="2880">
          <p15:clr>
            <a:srgbClr val="000000"/>
          </p15:clr>
        </p15:guide>
        <p15:guide id="2" pos="2160">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0" d="100"/>
          <a:sy n="30" d="100"/>
        </p:scale>
        <p:origin x="612" y="-4818"/>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sldNum" idx="12"/>
          </p:nvPr>
        </p:nvSpPr>
        <p:spPr>
          <a:xfrm>
            <a:off x="4278312" y="10156825"/>
            <a:ext cx="3276600" cy="530225"/>
          </a:xfrm>
          <a:prstGeom prst="rect">
            <a:avLst/>
          </a:prstGeom>
          <a:noFill/>
          <a:ln>
            <a:noFill/>
          </a:ln>
        </p:spPr>
        <p:txBody>
          <a:bodyPr spcFirstLastPara="1" wrap="square" lIns="0" tIns="0" rIns="0" bIns="0" anchor="b" anchorCtr="0">
            <a:noAutofit/>
          </a:bodyPr>
          <a:lstStyle/>
          <a:p>
            <a:pPr marL="0" marR="0" lvl="0" indent="0" algn="l" rtl="0">
              <a:lnSpc>
                <a:spcPct val="94000"/>
              </a:lnSpc>
              <a:spcBef>
                <a:spcPts val="0"/>
              </a:spcBef>
              <a:spcAft>
                <a:spcPts val="0"/>
              </a:spcAft>
              <a:buNone/>
            </a:pPr>
            <a:fld id="{00000000-1234-1234-1234-123412341234}" type="slidenum">
              <a:rPr lang="en-US" sz="1800" b="0" i="0" u="none" strike="noStrike" cap="none">
                <a:solidFill>
                  <a:srgbClr val="000000"/>
                </a:solidFill>
                <a:latin typeface="Arial"/>
                <a:ea typeface="Arial"/>
                <a:cs typeface="Arial"/>
                <a:sym typeface="Arial"/>
              </a:rPr>
              <a:t>‹nº›</a:t>
            </a:fld>
            <a:endParaRPr/>
          </a:p>
        </p:txBody>
      </p:sp>
      <p:sp>
        <p:nvSpPr>
          <p:cNvPr id="4" name="Google Shape;4;n"/>
          <p:cNvSpPr/>
          <p:nvPr/>
        </p:nvSpPr>
        <p:spPr>
          <a:xfrm>
            <a:off x="0" y="0"/>
            <a:ext cx="6670675" cy="9925050"/>
          </a:xfrm>
          <a:prstGeom prst="roundRect">
            <a:avLst>
              <a:gd name="adj" fmla="val 5"/>
            </a:avLst>
          </a:prstGeom>
          <a:solidFill>
            <a:srgbClr val="FFFFFF"/>
          </a:solidFill>
          <a:ln>
            <a:noFill/>
          </a:ln>
        </p:spPr>
        <p:txBody>
          <a:bodyPr spcFirstLastPara="1" wrap="square" lIns="91425" tIns="45700" rIns="91425" bIns="45700" anchor="ctr" anchorCtr="0">
            <a:noAutofit/>
          </a:bodyPr>
          <a:lstStyle/>
          <a:p>
            <a:pPr marL="0" marR="0" lvl="0" indent="0" algn="l" rtl="0">
              <a:lnSpc>
                <a:spcPct val="94000"/>
              </a:lnSpc>
              <a:spcBef>
                <a:spcPts val="0"/>
              </a:spcBef>
              <a:spcAft>
                <a:spcPts val="0"/>
              </a:spcAft>
              <a:buNone/>
            </a:pPr>
            <a:endParaRPr sz="1800" b="0" i="0" u="none">
              <a:solidFill>
                <a:srgbClr val="000000"/>
              </a:solidFill>
              <a:latin typeface="Arial"/>
              <a:ea typeface="Arial"/>
              <a:cs typeface="Arial"/>
              <a:sym typeface="Arial"/>
            </a:endParaRPr>
          </a:p>
        </p:txBody>
      </p:sp>
      <p:sp>
        <p:nvSpPr>
          <p:cNvPr id="5" name="Google Shape;5;n"/>
          <p:cNvSpPr/>
          <p:nvPr/>
        </p:nvSpPr>
        <p:spPr>
          <a:xfrm>
            <a:off x="0" y="0"/>
            <a:ext cx="6670675" cy="9925050"/>
          </a:xfrm>
          <a:prstGeom prst="roundRect">
            <a:avLst>
              <a:gd name="adj" fmla="val 5"/>
            </a:avLst>
          </a:prstGeom>
          <a:solidFill>
            <a:srgbClr val="FFFFFF"/>
          </a:solidFill>
          <a:ln>
            <a:noFill/>
          </a:ln>
        </p:spPr>
        <p:txBody>
          <a:bodyPr spcFirstLastPara="1" wrap="square" lIns="91425" tIns="45700" rIns="91425" bIns="45700" anchor="ctr" anchorCtr="0">
            <a:noAutofit/>
          </a:bodyPr>
          <a:lstStyle/>
          <a:p>
            <a:pPr marL="0" marR="0" lvl="0" indent="0" algn="l" rtl="0">
              <a:lnSpc>
                <a:spcPct val="94000"/>
              </a:lnSpc>
              <a:spcBef>
                <a:spcPts val="0"/>
              </a:spcBef>
              <a:spcAft>
                <a:spcPts val="0"/>
              </a:spcAft>
              <a:buNone/>
            </a:pPr>
            <a:endParaRPr sz="1800" b="0" i="0" u="none">
              <a:solidFill>
                <a:srgbClr val="000000"/>
              </a:solidFill>
              <a:latin typeface="Arial"/>
              <a:ea typeface="Arial"/>
              <a:cs typeface="Arial"/>
              <a:sym typeface="Arial"/>
            </a:endParaRPr>
          </a:p>
        </p:txBody>
      </p:sp>
      <p:sp>
        <p:nvSpPr>
          <p:cNvPr id="6" name="Google Shape;6;n"/>
          <p:cNvSpPr>
            <a:spLocks noGrp="1" noRot="1" noChangeAspect="1"/>
          </p:cNvSpPr>
          <p:nvPr>
            <p:ph type="sldImg" idx="2"/>
          </p:nvPr>
        </p:nvSpPr>
        <p:spPr>
          <a:xfrm>
            <a:off x="1106654" y="812800"/>
            <a:ext cx="5340000" cy="40038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 name="Google Shape;7;n"/>
          <p:cNvSpPr txBox="1">
            <a:spLocks noGrp="1"/>
          </p:cNvSpPr>
          <p:nvPr>
            <p:ph type="body" idx="1"/>
          </p:nvPr>
        </p:nvSpPr>
        <p:spPr>
          <a:xfrm>
            <a:off x="755650" y="5078412"/>
            <a:ext cx="6043612" cy="4806950"/>
          </a:xfrm>
          <a:prstGeom prst="rect">
            <a:avLst/>
          </a:prstGeom>
          <a:noFill/>
          <a:ln>
            <a:noFill/>
          </a:ln>
        </p:spPr>
        <p:txBody>
          <a:bodyPr spcFirstLastPara="1" wrap="square" lIns="0" tIns="0" rIns="0" bIns="0" anchor="t" anchorCtr="0"/>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8" name="Google Shape;8;n"/>
          <p:cNvSpPr txBox="1">
            <a:spLocks noGrp="1"/>
          </p:cNvSpPr>
          <p:nvPr>
            <p:ph type="hdr" idx="3"/>
          </p:nvPr>
        </p:nvSpPr>
        <p:spPr>
          <a:xfrm>
            <a:off x="0" y="0"/>
            <a:ext cx="3276600" cy="530225"/>
          </a:xfrm>
          <a:prstGeom prst="rect">
            <a:avLst/>
          </a:prstGeom>
          <a:noFill/>
          <a:ln>
            <a:noFill/>
          </a:ln>
        </p:spPr>
        <p:txBody>
          <a:bodyPr spcFirstLastPara="1" wrap="square" lIns="0" tIns="0" rIns="0" bIns="0" anchor="t" anchorCtr="0"/>
          <a:lstStyle>
            <a:lvl1pPr marR="0" lvl="0" algn="l" rtl="0">
              <a:lnSpc>
                <a:spcPct val="93000"/>
              </a:lnSpc>
              <a:spcBef>
                <a:spcPts val="0"/>
              </a:spcBef>
              <a:spcAft>
                <a:spcPts val="0"/>
              </a:spcAft>
              <a:buSzPts val="1400"/>
              <a:buNone/>
              <a:defRPr sz="1400" b="0" i="0" u="none">
                <a:solidFill>
                  <a:srgbClr val="000000"/>
                </a:solidFill>
                <a:latin typeface="Times New Roman"/>
                <a:ea typeface="Times New Roman"/>
                <a:cs typeface="Times New Roman"/>
                <a:sym typeface="Times New Roman"/>
              </a:defRPr>
            </a:lvl1pPr>
            <a:lvl2pPr marR="0" lvl="1"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9" name="Google Shape;9;n"/>
          <p:cNvSpPr txBox="1">
            <a:spLocks noGrp="1"/>
          </p:cNvSpPr>
          <p:nvPr>
            <p:ph type="dt" idx="10"/>
          </p:nvPr>
        </p:nvSpPr>
        <p:spPr>
          <a:xfrm>
            <a:off x="4278312" y="0"/>
            <a:ext cx="3276600" cy="530225"/>
          </a:xfrm>
          <a:prstGeom prst="rect">
            <a:avLst/>
          </a:prstGeom>
          <a:noFill/>
          <a:ln>
            <a:noFill/>
          </a:ln>
        </p:spPr>
        <p:txBody>
          <a:bodyPr spcFirstLastPara="1" wrap="square" lIns="0" tIns="0" rIns="0" bIns="0" anchor="t" anchorCtr="0"/>
          <a:lstStyle>
            <a:lvl1pPr marR="0" lvl="0" algn="r" rtl="0">
              <a:lnSpc>
                <a:spcPct val="93000"/>
              </a:lnSpc>
              <a:spcBef>
                <a:spcPts val="0"/>
              </a:spcBef>
              <a:spcAft>
                <a:spcPts val="0"/>
              </a:spcAft>
              <a:buSzPts val="1400"/>
              <a:buNone/>
              <a:defRPr sz="1400" b="0" i="0" u="none">
                <a:solidFill>
                  <a:srgbClr val="000000"/>
                </a:solidFill>
                <a:latin typeface="Times New Roman"/>
                <a:ea typeface="Times New Roman"/>
                <a:cs typeface="Times New Roman"/>
                <a:sym typeface="Times New Roman"/>
              </a:defRPr>
            </a:lvl1pPr>
            <a:lvl2pPr marR="0" lvl="1"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10" name="Google Shape;10;n"/>
          <p:cNvSpPr txBox="1">
            <a:spLocks noGrp="1"/>
          </p:cNvSpPr>
          <p:nvPr>
            <p:ph type="ftr" idx="11"/>
          </p:nvPr>
        </p:nvSpPr>
        <p:spPr>
          <a:xfrm>
            <a:off x="0" y="10156825"/>
            <a:ext cx="3276600" cy="530225"/>
          </a:xfrm>
          <a:prstGeom prst="rect">
            <a:avLst/>
          </a:prstGeom>
          <a:noFill/>
          <a:ln>
            <a:noFill/>
          </a:ln>
        </p:spPr>
        <p:txBody>
          <a:bodyPr spcFirstLastPara="1" wrap="square" lIns="0" tIns="0" rIns="0" bIns="0" anchor="b" anchorCtr="0"/>
          <a:lstStyle>
            <a:lvl1pPr marR="0" lvl="0" algn="l" rtl="0">
              <a:lnSpc>
                <a:spcPct val="93000"/>
              </a:lnSpc>
              <a:spcBef>
                <a:spcPts val="0"/>
              </a:spcBef>
              <a:spcAft>
                <a:spcPts val="0"/>
              </a:spcAft>
              <a:buSzPts val="1400"/>
              <a:buNone/>
              <a:defRPr sz="1400" b="0" i="0" u="none">
                <a:solidFill>
                  <a:srgbClr val="000000"/>
                </a:solidFill>
                <a:latin typeface="Times New Roman"/>
                <a:ea typeface="Times New Roman"/>
                <a:cs typeface="Times New Roman"/>
                <a:sym typeface="Times New Roman"/>
              </a:defRPr>
            </a:lvl1pPr>
            <a:lvl2pPr marR="0" lvl="1"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11" name="Google Shape;11;n"/>
          <p:cNvSpPr txBox="1">
            <a:spLocks noGrp="1"/>
          </p:cNvSpPr>
          <p:nvPr>
            <p:ph type="sldNum" idx="4"/>
          </p:nvPr>
        </p:nvSpPr>
        <p:spPr>
          <a:xfrm>
            <a:off x="4278312" y="10156825"/>
            <a:ext cx="3276600" cy="530225"/>
          </a:xfrm>
          <a:prstGeom prst="rect">
            <a:avLst/>
          </a:prstGeom>
          <a:noFill/>
          <a:ln>
            <a:noFill/>
          </a:ln>
        </p:spPr>
        <p:txBody>
          <a:bodyPr spcFirstLastPara="1" wrap="square" lIns="0" tIns="0" rIns="0" bIns="0" anchor="b" anchorCtr="0">
            <a:noAutofit/>
          </a:bodyPr>
          <a:lstStyle/>
          <a:p>
            <a:pPr marL="0" marR="0" lvl="0" indent="0" algn="r" rtl="0">
              <a:lnSpc>
                <a:spcPct val="93000"/>
              </a:lnSpc>
              <a:spcBef>
                <a:spcPts val="0"/>
              </a:spcBef>
              <a:spcAft>
                <a:spcPts val="0"/>
              </a:spcAft>
              <a:buClr>
                <a:srgbClr val="000000"/>
              </a:buClr>
              <a:buSzPts val="1400"/>
              <a:buFont typeface="Times New Roman"/>
              <a:buNone/>
            </a:pPr>
            <a:fld id="{00000000-1234-1234-1234-123412341234}" type="slidenum">
              <a:rPr lang="en-US" sz="1400" b="0" i="0" u="none">
                <a:solidFill>
                  <a:srgbClr val="000000"/>
                </a:solidFill>
                <a:latin typeface="Times New Roman"/>
                <a:ea typeface="Times New Roman"/>
                <a:cs typeface="Times New Roman"/>
                <a:sym typeface="Times New Roman"/>
              </a:rPr>
              <a:t>‹nº›</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
        <p:cNvGrpSpPr/>
        <p:nvPr/>
      </p:nvGrpSpPr>
      <p:grpSpPr>
        <a:xfrm>
          <a:off x="0" y="0"/>
          <a:ext cx="0" cy="0"/>
          <a:chOff x="0" y="0"/>
          <a:chExt cx="0" cy="0"/>
        </a:xfrm>
      </p:grpSpPr>
      <p:sp>
        <p:nvSpPr>
          <p:cNvPr id="25" name="Google Shape;25;p1:notes"/>
          <p:cNvSpPr>
            <a:spLocks noGrp="1" noRot="1" noChangeAspect="1"/>
          </p:cNvSpPr>
          <p:nvPr>
            <p:ph type="sldImg" idx="2"/>
          </p:nvPr>
        </p:nvSpPr>
        <p:spPr>
          <a:xfrm>
            <a:off x="2017713" y="744538"/>
            <a:ext cx="2633662" cy="3722687"/>
          </a:xfrm>
          <a:custGeom>
            <a:avLst/>
            <a:gdLst/>
            <a:ahLst/>
            <a:cxnLst/>
            <a:rect l="l" t="t" r="r" b="b"/>
            <a:pathLst>
              <a:path w="120000" h="120000" extrusionOk="0">
                <a:moveTo>
                  <a:pt x="0" y="0"/>
                </a:moveTo>
                <a:lnTo>
                  <a:pt x="120000" y="0"/>
                </a:lnTo>
                <a:lnTo>
                  <a:pt x="120000" y="120000"/>
                </a:lnTo>
                <a:lnTo>
                  <a:pt x="0" y="120000"/>
                </a:lnTo>
                <a:close/>
              </a:path>
            </a:pathLst>
          </a:custGeom>
          <a:solidFill>
            <a:srgbClr val="FFFFFF"/>
          </a:solidFill>
          <a:ln w="9525" cap="flat" cmpd="sng">
            <a:solidFill>
              <a:srgbClr val="000000"/>
            </a:solidFill>
            <a:prstDash val="solid"/>
            <a:miter lim="800000"/>
            <a:headEnd type="none" w="sm" len="sm"/>
            <a:tailEnd type="none" w="sm" len="sm"/>
          </a:ln>
        </p:spPr>
      </p:sp>
      <p:sp>
        <p:nvSpPr>
          <p:cNvPr id="26" name="Google Shape;26;p1:notes"/>
          <p:cNvSpPr/>
          <p:nvPr/>
        </p:nvSpPr>
        <p:spPr>
          <a:xfrm>
            <a:off x="666750" y="4714875"/>
            <a:ext cx="5335587" cy="4467225"/>
          </a:xfrm>
          <a:prstGeom prst="rect">
            <a:avLst/>
          </a:prstGeom>
          <a:noFill/>
          <a:ln>
            <a:noFill/>
          </a:ln>
        </p:spPr>
        <p:txBody>
          <a:bodyPr spcFirstLastPara="1" wrap="square" lIns="91425" tIns="45700" rIns="91425" bIns="45700" anchor="ctr" anchorCtr="0">
            <a:noAutofit/>
          </a:bodyPr>
          <a:lstStyle/>
          <a:p>
            <a:pPr marL="0" marR="0" lvl="0" indent="0" algn="l" rtl="0">
              <a:lnSpc>
                <a:spcPct val="94000"/>
              </a:lnSpc>
              <a:spcBef>
                <a:spcPts val="0"/>
              </a:spcBef>
              <a:spcAft>
                <a:spcPts val="0"/>
              </a:spcAft>
              <a:buNone/>
            </a:pPr>
            <a:endParaRPr sz="1800" b="0" i="0" u="none">
              <a:solidFill>
                <a:srgbClr val="000000"/>
              </a:solidFill>
              <a:latin typeface="Arial"/>
              <a:ea typeface="Arial"/>
              <a:cs typeface="Arial"/>
              <a:sym typeface="Arial"/>
            </a:endParaRPr>
          </a:p>
        </p:txBody>
      </p:sp>
      <p:sp>
        <p:nvSpPr>
          <p:cNvPr id="27" name="Google Shape;27;p1:notes"/>
          <p:cNvSpPr txBox="1">
            <a:spLocks noGrp="1"/>
          </p:cNvSpPr>
          <p:nvPr>
            <p:ph type="body" idx="1"/>
          </p:nvPr>
        </p:nvSpPr>
        <p:spPr>
          <a:xfrm>
            <a:off x="755650" y="5078412"/>
            <a:ext cx="6043612" cy="4806950"/>
          </a:xfrm>
          <a:prstGeom prst="rect">
            <a:avLst/>
          </a:prstGeom>
        </p:spPr>
        <p:txBody>
          <a:bodyPr spcFirstLastPara="1" wrap="square" lIns="0" tIns="0" rIns="0" bIns="0"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layout with centered title and subtitle placeholders" type="title">
  <p:cSld name="TITLE">
    <p:spTree>
      <p:nvGrpSpPr>
        <p:cNvPr id="1" name="Shape 18"/>
        <p:cNvGrpSpPr/>
        <p:nvPr/>
      </p:nvGrpSpPr>
      <p:grpSpPr>
        <a:xfrm>
          <a:off x="0" y="0"/>
          <a:ext cx="0" cy="0"/>
          <a:chOff x="0" y="0"/>
          <a:chExt cx="0" cy="0"/>
        </a:xfrm>
      </p:grpSpPr>
      <p:sp>
        <p:nvSpPr>
          <p:cNvPr id="19" name="Google Shape;19;p2"/>
          <p:cNvSpPr txBox="1">
            <a:spLocks noGrp="1"/>
          </p:cNvSpPr>
          <p:nvPr>
            <p:ph type="ctrTitle"/>
          </p:nvPr>
        </p:nvSpPr>
        <p:spPr>
          <a:xfrm>
            <a:off x="685710" y="2130279"/>
            <a:ext cx="7771500" cy="1470000"/>
          </a:xfrm>
          <a:prstGeom prst="rect">
            <a:avLst/>
          </a:prstGeom>
          <a:noFill/>
          <a:ln>
            <a:noFill/>
          </a:ln>
        </p:spPr>
        <p:txBody>
          <a:bodyPr spcFirstLastPara="1" wrap="square" lIns="91475" tIns="91475" rIns="91475" bIns="91475" anchor="ctr" anchorCtr="0"/>
          <a:lstStyle>
            <a:lvl1pPr marR="0" lvl="0"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20" name="Google Shape;20;p2"/>
          <p:cNvSpPr txBox="1">
            <a:spLocks noGrp="1"/>
          </p:cNvSpPr>
          <p:nvPr>
            <p:ph type="subTitle" idx="1"/>
          </p:nvPr>
        </p:nvSpPr>
        <p:spPr>
          <a:xfrm>
            <a:off x="1371420" y="3885934"/>
            <a:ext cx="6399900" cy="1752600"/>
          </a:xfrm>
          <a:prstGeom prst="rect">
            <a:avLst/>
          </a:prstGeom>
          <a:noFill/>
          <a:ln>
            <a:noFill/>
          </a:ln>
        </p:spPr>
        <p:txBody>
          <a:bodyPr spcFirstLastPara="1" wrap="square" lIns="0" tIns="10450" rIns="0" bIns="0" anchor="t" anchorCtr="0"/>
          <a:lstStyle>
            <a:lvl1pPr marR="0" lvl="0"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94000"/>
              </a:lnSpc>
              <a:spcBef>
                <a:spcPts val="140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94000"/>
              </a:lnSpc>
              <a:spcBef>
                <a:spcPts val="110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94000"/>
              </a:lnSpc>
              <a:spcBef>
                <a:spcPts val="80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94000"/>
              </a:lnSpc>
              <a:spcBef>
                <a:spcPts val="500"/>
              </a:spcBef>
              <a:spcAft>
                <a:spcPts val="0"/>
              </a:spcAft>
              <a:buSzPts val="1400"/>
              <a:buNone/>
              <a:defRPr sz="2000" b="0" i="0" u="none" strike="noStrike" cap="none">
                <a:solidFill>
                  <a:srgbClr val="000000"/>
                </a:solidFill>
                <a:latin typeface="Arial"/>
                <a:ea typeface="Arial"/>
                <a:cs typeface="Arial"/>
                <a:sym typeface="Arial"/>
              </a:defRPr>
            </a:lvl5pPr>
            <a:lvl6pPr marR="0" lvl="5" algn="l" rtl="0">
              <a:lnSpc>
                <a:spcPct val="94000"/>
              </a:lnSpc>
              <a:spcBef>
                <a:spcPts val="200"/>
              </a:spcBef>
              <a:spcAft>
                <a:spcPts val="0"/>
              </a:spcAft>
              <a:buSzPts val="1400"/>
              <a:buNone/>
              <a:defRPr sz="2000" b="0" i="0" u="none" strike="noStrike" cap="none">
                <a:solidFill>
                  <a:srgbClr val="000000"/>
                </a:solidFill>
                <a:latin typeface="Arial"/>
                <a:ea typeface="Arial"/>
                <a:cs typeface="Arial"/>
                <a:sym typeface="Arial"/>
              </a:defRPr>
            </a:lvl6pPr>
            <a:lvl7pPr marR="0" lvl="6" algn="l" rtl="0">
              <a:lnSpc>
                <a:spcPct val="94000"/>
              </a:lnSpc>
              <a:spcBef>
                <a:spcPts val="200"/>
              </a:spcBef>
              <a:spcAft>
                <a:spcPts val="0"/>
              </a:spcAft>
              <a:buSzPts val="1400"/>
              <a:buNone/>
              <a:defRPr sz="2000" b="0" i="0" u="none" strike="noStrike" cap="none">
                <a:solidFill>
                  <a:srgbClr val="000000"/>
                </a:solidFill>
                <a:latin typeface="Arial"/>
                <a:ea typeface="Arial"/>
                <a:cs typeface="Arial"/>
                <a:sym typeface="Arial"/>
              </a:defRPr>
            </a:lvl7pPr>
            <a:lvl8pPr marR="0" lvl="7" algn="l" rtl="0">
              <a:lnSpc>
                <a:spcPct val="94000"/>
              </a:lnSpc>
              <a:spcBef>
                <a:spcPts val="200"/>
              </a:spcBef>
              <a:spcAft>
                <a:spcPts val="0"/>
              </a:spcAft>
              <a:buSzPts val="1400"/>
              <a:buNone/>
              <a:defRPr sz="2000" b="0" i="0" u="none" strike="noStrike" cap="none">
                <a:solidFill>
                  <a:srgbClr val="000000"/>
                </a:solidFill>
                <a:latin typeface="Arial"/>
                <a:ea typeface="Arial"/>
                <a:cs typeface="Arial"/>
                <a:sym typeface="Arial"/>
              </a:defRPr>
            </a:lvl8pPr>
            <a:lvl9pPr marR="0" lvl="8" algn="l" rtl="0">
              <a:lnSpc>
                <a:spcPct val="94000"/>
              </a:lnSpc>
              <a:spcBef>
                <a:spcPts val="200"/>
              </a:spcBef>
              <a:spcAft>
                <a:spcPts val="200"/>
              </a:spcAft>
              <a:buSzPts val="1400"/>
              <a:buNone/>
              <a:defRPr sz="2000" b="0" i="0" u="none" strike="noStrike" cap="none">
                <a:solidFill>
                  <a:srgbClr val="000000"/>
                </a:solidFill>
                <a:latin typeface="Arial"/>
                <a:ea typeface="Arial"/>
                <a:cs typeface="Arial"/>
                <a:sym typeface="Arial"/>
              </a:defRPr>
            </a:lvl9pPr>
          </a:lstStyle>
          <a:p>
            <a:endParaRPr/>
          </a:p>
        </p:txBody>
      </p:sp>
      <p:sp>
        <p:nvSpPr>
          <p:cNvPr id="21" name="Google Shape;21;p2"/>
          <p:cNvSpPr txBox="1">
            <a:spLocks noGrp="1"/>
          </p:cNvSpPr>
          <p:nvPr>
            <p:ph type="dt" idx="10"/>
          </p:nvPr>
        </p:nvSpPr>
        <p:spPr>
          <a:xfrm>
            <a:off x="0" y="0"/>
            <a:ext cx="2999700" cy="2999700"/>
          </a:xfrm>
          <a:prstGeom prst="rect">
            <a:avLst/>
          </a:prstGeom>
          <a:noFill/>
          <a:ln>
            <a:noFill/>
          </a:ln>
        </p:spPr>
        <p:txBody>
          <a:bodyPr spcFirstLastPara="1" wrap="square" lIns="91475" tIns="45725" rIns="91475" bIns="45725" anchor="t" anchorCtr="0"/>
          <a:lstStyle>
            <a:lvl1pPr marR="0" lvl="0" algn="l" rtl="0">
              <a:lnSpc>
                <a:spcPct val="94000"/>
              </a:lnSpc>
              <a:spcBef>
                <a:spcPts val="0"/>
              </a:spcBef>
              <a:spcAft>
                <a:spcPts val="0"/>
              </a:spcAft>
              <a:buSzPts val="1400"/>
              <a:buNone/>
              <a:defRPr sz="1800" b="0" i="0" u="none">
                <a:solidFill>
                  <a:srgbClr val="000000"/>
                </a:solidFill>
                <a:latin typeface="Arial"/>
                <a:ea typeface="Arial"/>
                <a:cs typeface="Arial"/>
                <a:sym typeface="Arial"/>
              </a:defRPr>
            </a:lvl1pPr>
            <a:lvl2pPr marR="0" lvl="1"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22" name="Google Shape;22;p2"/>
          <p:cNvSpPr txBox="1">
            <a:spLocks noGrp="1"/>
          </p:cNvSpPr>
          <p:nvPr>
            <p:ph type="ftr" idx="11"/>
          </p:nvPr>
        </p:nvSpPr>
        <p:spPr>
          <a:xfrm>
            <a:off x="0" y="0"/>
            <a:ext cx="2999700" cy="2999700"/>
          </a:xfrm>
          <a:prstGeom prst="rect">
            <a:avLst/>
          </a:prstGeom>
          <a:noFill/>
          <a:ln>
            <a:noFill/>
          </a:ln>
        </p:spPr>
        <p:txBody>
          <a:bodyPr spcFirstLastPara="1" wrap="square" lIns="91475" tIns="45725" rIns="91475" bIns="45725" anchor="t" anchorCtr="0"/>
          <a:lstStyle>
            <a:lvl1pPr marR="0" lvl="0" algn="l" rtl="0">
              <a:lnSpc>
                <a:spcPct val="94000"/>
              </a:lnSpc>
              <a:spcBef>
                <a:spcPts val="0"/>
              </a:spcBef>
              <a:spcAft>
                <a:spcPts val="0"/>
              </a:spcAft>
              <a:buSzPts val="1400"/>
              <a:buNone/>
              <a:defRPr sz="1800" b="0" i="0" u="none">
                <a:solidFill>
                  <a:srgbClr val="000000"/>
                </a:solidFill>
                <a:latin typeface="Arial"/>
                <a:ea typeface="Arial"/>
                <a:cs typeface="Arial"/>
                <a:sym typeface="Arial"/>
              </a:defRPr>
            </a:lvl1pPr>
            <a:lvl2pPr marR="0" lvl="1"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94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23" name="Google Shape;23;p2"/>
          <p:cNvSpPr txBox="1">
            <a:spLocks noGrp="1"/>
          </p:cNvSpPr>
          <p:nvPr>
            <p:ph type="sldNum" idx="12"/>
          </p:nvPr>
        </p:nvSpPr>
        <p:spPr>
          <a:xfrm>
            <a:off x="21698276" y="38981574"/>
            <a:ext cx="7058700" cy="2967000"/>
          </a:xfrm>
          <a:prstGeom prst="rect">
            <a:avLst/>
          </a:prstGeom>
          <a:noFill/>
          <a:ln>
            <a:noFill/>
          </a:ln>
        </p:spPr>
        <p:txBody>
          <a:bodyPr spcFirstLastPara="1" wrap="square" lIns="417500" tIns="208925" rIns="417500" bIns="208925" anchor="t" anchorCtr="0">
            <a:noAutofit/>
          </a:bodyPr>
          <a:lstStyle>
            <a:lvl1pPr marL="0" marR="0" lvl="0" indent="0" algn="l" rtl="0">
              <a:lnSpc>
                <a:spcPct val="94000"/>
              </a:lnSpc>
              <a:spcBef>
                <a:spcPts val="0"/>
              </a:spcBef>
              <a:spcAft>
                <a:spcPts val="0"/>
              </a:spcAft>
              <a:buNone/>
              <a:defRPr sz="1800" b="0" i="0" u="none">
                <a:solidFill>
                  <a:srgbClr val="000000"/>
                </a:solidFill>
                <a:latin typeface="Arial"/>
                <a:ea typeface="Arial"/>
                <a:cs typeface="Arial"/>
                <a:sym typeface="Arial"/>
              </a:defRPr>
            </a:lvl1pPr>
            <a:lvl2pPr marL="0" marR="0" lvl="1" indent="0" algn="l" rtl="0">
              <a:lnSpc>
                <a:spcPct val="94000"/>
              </a:lnSpc>
              <a:spcBef>
                <a:spcPts val="0"/>
              </a:spcBef>
              <a:spcAft>
                <a:spcPts val="0"/>
              </a:spcAft>
              <a:buNone/>
              <a:defRPr sz="1800" b="0" i="0" u="none">
                <a:solidFill>
                  <a:srgbClr val="000000"/>
                </a:solidFill>
                <a:latin typeface="Arial"/>
                <a:ea typeface="Arial"/>
                <a:cs typeface="Arial"/>
                <a:sym typeface="Arial"/>
              </a:defRPr>
            </a:lvl2pPr>
            <a:lvl3pPr marL="0" marR="0" lvl="2" indent="0" algn="l" rtl="0">
              <a:lnSpc>
                <a:spcPct val="94000"/>
              </a:lnSpc>
              <a:spcBef>
                <a:spcPts val="0"/>
              </a:spcBef>
              <a:spcAft>
                <a:spcPts val="0"/>
              </a:spcAft>
              <a:buNone/>
              <a:defRPr sz="1800" b="0" i="0" u="none">
                <a:solidFill>
                  <a:srgbClr val="000000"/>
                </a:solidFill>
                <a:latin typeface="Arial"/>
                <a:ea typeface="Arial"/>
                <a:cs typeface="Arial"/>
                <a:sym typeface="Arial"/>
              </a:defRPr>
            </a:lvl3pPr>
            <a:lvl4pPr marL="0" marR="0" lvl="3" indent="0" algn="l" rtl="0">
              <a:lnSpc>
                <a:spcPct val="94000"/>
              </a:lnSpc>
              <a:spcBef>
                <a:spcPts val="0"/>
              </a:spcBef>
              <a:spcAft>
                <a:spcPts val="0"/>
              </a:spcAft>
              <a:buNone/>
              <a:defRPr sz="1800" b="0" i="0" u="none">
                <a:solidFill>
                  <a:srgbClr val="000000"/>
                </a:solidFill>
                <a:latin typeface="Arial"/>
                <a:ea typeface="Arial"/>
                <a:cs typeface="Arial"/>
                <a:sym typeface="Arial"/>
              </a:defRPr>
            </a:lvl4pPr>
            <a:lvl5pPr marL="0" marR="0" lvl="4" indent="0" algn="l" rtl="0">
              <a:lnSpc>
                <a:spcPct val="94000"/>
              </a:lnSpc>
              <a:spcBef>
                <a:spcPts val="0"/>
              </a:spcBef>
              <a:spcAft>
                <a:spcPts val="0"/>
              </a:spcAft>
              <a:buNone/>
              <a:defRPr sz="1800" b="0" i="0" u="none">
                <a:solidFill>
                  <a:srgbClr val="000000"/>
                </a:solidFill>
                <a:latin typeface="Arial"/>
                <a:ea typeface="Arial"/>
                <a:cs typeface="Arial"/>
                <a:sym typeface="Arial"/>
              </a:defRPr>
            </a:lvl5pPr>
            <a:lvl6pPr marL="0" marR="0" lvl="5" indent="0" algn="l" rtl="0">
              <a:lnSpc>
                <a:spcPct val="94000"/>
              </a:lnSpc>
              <a:spcBef>
                <a:spcPts val="0"/>
              </a:spcBef>
              <a:spcAft>
                <a:spcPts val="0"/>
              </a:spcAft>
              <a:buNone/>
              <a:defRPr sz="1800" b="0" i="0" u="none">
                <a:solidFill>
                  <a:srgbClr val="000000"/>
                </a:solidFill>
                <a:latin typeface="Arial"/>
                <a:ea typeface="Arial"/>
                <a:cs typeface="Arial"/>
                <a:sym typeface="Arial"/>
              </a:defRPr>
            </a:lvl6pPr>
            <a:lvl7pPr marL="0" marR="0" lvl="6" indent="0" algn="l" rtl="0">
              <a:lnSpc>
                <a:spcPct val="94000"/>
              </a:lnSpc>
              <a:spcBef>
                <a:spcPts val="0"/>
              </a:spcBef>
              <a:spcAft>
                <a:spcPts val="0"/>
              </a:spcAft>
              <a:buNone/>
              <a:defRPr sz="1800" b="0" i="0" u="none">
                <a:solidFill>
                  <a:srgbClr val="000000"/>
                </a:solidFill>
                <a:latin typeface="Arial"/>
                <a:ea typeface="Arial"/>
                <a:cs typeface="Arial"/>
                <a:sym typeface="Arial"/>
              </a:defRPr>
            </a:lvl7pPr>
            <a:lvl8pPr marL="0" marR="0" lvl="7" indent="0" algn="l" rtl="0">
              <a:lnSpc>
                <a:spcPct val="94000"/>
              </a:lnSpc>
              <a:spcBef>
                <a:spcPts val="0"/>
              </a:spcBef>
              <a:spcAft>
                <a:spcPts val="0"/>
              </a:spcAft>
              <a:buNone/>
              <a:defRPr sz="1800" b="0" i="0" u="none">
                <a:solidFill>
                  <a:srgbClr val="000000"/>
                </a:solidFill>
                <a:latin typeface="Arial"/>
                <a:ea typeface="Arial"/>
                <a:cs typeface="Arial"/>
                <a:sym typeface="Arial"/>
              </a:defRPr>
            </a:lvl8pPr>
            <a:lvl9pPr marL="0" marR="0" lvl="8" indent="0" algn="l" rtl="0">
              <a:lnSpc>
                <a:spcPct val="94000"/>
              </a:lnSpc>
              <a:spcBef>
                <a:spcPts val="0"/>
              </a:spcBef>
              <a:spcAft>
                <a:spcPts val="0"/>
              </a:spcAft>
              <a:buNone/>
              <a:defRPr sz="1800" b="0" i="0" u="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2"/>
        <p:cNvGrpSpPr/>
        <p:nvPr/>
      </p:nvGrpSpPr>
      <p:grpSpPr>
        <a:xfrm>
          <a:off x="0" y="0"/>
          <a:ext cx="0" cy="0"/>
          <a:chOff x="0" y="0"/>
          <a:chExt cx="0" cy="0"/>
        </a:xfrm>
      </p:grpSpPr>
      <p:sp>
        <p:nvSpPr>
          <p:cNvPr id="13" name="Google Shape;13;p1"/>
          <p:cNvSpPr txBox="1">
            <a:spLocks noGrp="1"/>
          </p:cNvSpPr>
          <p:nvPr>
            <p:ph type="title"/>
          </p:nvPr>
        </p:nvSpPr>
        <p:spPr>
          <a:xfrm>
            <a:off x="2271414" y="13297579"/>
            <a:ext cx="25728300" cy="9170400"/>
          </a:xfrm>
          <a:prstGeom prst="rect">
            <a:avLst/>
          </a:prstGeom>
          <a:noFill/>
          <a:ln>
            <a:noFill/>
          </a:ln>
        </p:spPr>
        <p:txBody>
          <a:bodyPr spcFirstLastPara="1" wrap="square" lIns="91475" tIns="91475" rIns="91475" bIns="91475" anchor="ctr" anchorCtr="0"/>
          <a:lstStyle>
            <a:lvl1pPr marR="0" lvl="0"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14" name="Google Shape;14;p1"/>
          <p:cNvSpPr/>
          <p:nvPr/>
        </p:nvSpPr>
        <p:spPr>
          <a:xfrm>
            <a:off x="1514276" y="38981574"/>
            <a:ext cx="7063500" cy="2971500"/>
          </a:xfrm>
          <a:prstGeom prst="rect">
            <a:avLst/>
          </a:prstGeom>
          <a:noFill/>
          <a:ln>
            <a:noFill/>
          </a:ln>
        </p:spPr>
        <p:txBody>
          <a:bodyPr spcFirstLastPara="1" wrap="square" lIns="91475" tIns="45725" rIns="91475" bIns="45725" anchor="ctr" anchorCtr="0">
            <a:noAutofit/>
          </a:bodyPr>
          <a:lstStyle/>
          <a:p>
            <a:pPr marL="0" marR="0" lvl="0" indent="0" algn="l" rtl="0">
              <a:lnSpc>
                <a:spcPct val="94000"/>
              </a:lnSpc>
              <a:spcBef>
                <a:spcPts val="0"/>
              </a:spcBef>
              <a:spcAft>
                <a:spcPts val="0"/>
              </a:spcAft>
              <a:buNone/>
            </a:pPr>
            <a:endParaRPr sz="1800" b="0" i="0" u="none">
              <a:solidFill>
                <a:srgbClr val="000000"/>
              </a:solidFill>
              <a:latin typeface="Arial"/>
              <a:ea typeface="Arial"/>
              <a:cs typeface="Arial"/>
              <a:sym typeface="Arial"/>
            </a:endParaRPr>
          </a:p>
        </p:txBody>
      </p:sp>
      <p:sp>
        <p:nvSpPr>
          <p:cNvPr id="15" name="Google Shape;15;p1"/>
          <p:cNvSpPr/>
          <p:nvPr/>
        </p:nvSpPr>
        <p:spPr>
          <a:xfrm>
            <a:off x="10344379" y="38981574"/>
            <a:ext cx="9587100" cy="2971500"/>
          </a:xfrm>
          <a:prstGeom prst="rect">
            <a:avLst/>
          </a:prstGeom>
          <a:noFill/>
          <a:ln>
            <a:noFill/>
          </a:ln>
        </p:spPr>
        <p:txBody>
          <a:bodyPr spcFirstLastPara="1" wrap="square" lIns="91475" tIns="45725" rIns="91475" bIns="45725" anchor="ctr" anchorCtr="0">
            <a:noAutofit/>
          </a:bodyPr>
          <a:lstStyle/>
          <a:p>
            <a:pPr marL="0" marR="0" lvl="0" indent="0" algn="l" rtl="0">
              <a:lnSpc>
                <a:spcPct val="94000"/>
              </a:lnSpc>
              <a:spcBef>
                <a:spcPts val="0"/>
              </a:spcBef>
              <a:spcAft>
                <a:spcPts val="0"/>
              </a:spcAft>
              <a:buNone/>
            </a:pPr>
            <a:endParaRPr sz="1800" b="0" i="0" u="none">
              <a:solidFill>
                <a:srgbClr val="000000"/>
              </a:solidFill>
              <a:latin typeface="Arial"/>
              <a:ea typeface="Arial"/>
              <a:cs typeface="Arial"/>
              <a:sym typeface="Arial"/>
            </a:endParaRPr>
          </a:p>
        </p:txBody>
      </p:sp>
      <p:sp>
        <p:nvSpPr>
          <p:cNvPr id="16" name="Google Shape;16;p1"/>
          <p:cNvSpPr txBox="1">
            <a:spLocks noGrp="1"/>
          </p:cNvSpPr>
          <p:nvPr>
            <p:ph type="sldNum" idx="12"/>
          </p:nvPr>
        </p:nvSpPr>
        <p:spPr>
          <a:xfrm>
            <a:off x="21698276" y="38981574"/>
            <a:ext cx="7058700" cy="2967000"/>
          </a:xfrm>
          <a:prstGeom prst="rect">
            <a:avLst/>
          </a:prstGeom>
          <a:noFill/>
          <a:ln>
            <a:noFill/>
          </a:ln>
        </p:spPr>
        <p:txBody>
          <a:bodyPr spcFirstLastPara="1" wrap="square" lIns="417500" tIns="208925" rIns="417500" bIns="208925" anchor="t" anchorCtr="0">
            <a:noAutofit/>
          </a:bodyPr>
          <a:lstStyle>
            <a:lvl1pPr marL="0" marR="0" lvl="0" indent="0" algn="l" rtl="0">
              <a:lnSpc>
                <a:spcPct val="94000"/>
              </a:lnSpc>
              <a:spcBef>
                <a:spcPts val="0"/>
              </a:spcBef>
              <a:spcAft>
                <a:spcPts val="0"/>
              </a:spcAft>
              <a:buClr>
                <a:srgbClr val="000000"/>
              </a:buClr>
              <a:buSzPts val="1800"/>
              <a:buFont typeface="Arial"/>
              <a:buNone/>
              <a:defRPr sz="1800" b="0" i="0" u="none">
                <a:solidFill>
                  <a:srgbClr val="000000"/>
                </a:solidFill>
                <a:latin typeface="Arial"/>
                <a:ea typeface="Arial"/>
                <a:cs typeface="Arial"/>
                <a:sym typeface="Arial"/>
              </a:defRPr>
            </a:lvl1pPr>
            <a:lvl2pPr marL="0" marR="0" lvl="1" indent="0" algn="l" rtl="0">
              <a:lnSpc>
                <a:spcPct val="94000"/>
              </a:lnSpc>
              <a:spcBef>
                <a:spcPts val="0"/>
              </a:spcBef>
              <a:spcAft>
                <a:spcPts val="0"/>
              </a:spcAft>
              <a:buClr>
                <a:srgbClr val="000000"/>
              </a:buClr>
              <a:buSzPts val="1800"/>
              <a:buFont typeface="Arial"/>
              <a:buNone/>
              <a:defRPr sz="1800" b="0" i="0" u="none">
                <a:solidFill>
                  <a:srgbClr val="000000"/>
                </a:solidFill>
                <a:latin typeface="Arial"/>
                <a:ea typeface="Arial"/>
                <a:cs typeface="Arial"/>
                <a:sym typeface="Arial"/>
              </a:defRPr>
            </a:lvl2pPr>
            <a:lvl3pPr marL="0" marR="0" lvl="2" indent="0" algn="l" rtl="0">
              <a:lnSpc>
                <a:spcPct val="94000"/>
              </a:lnSpc>
              <a:spcBef>
                <a:spcPts val="0"/>
              </a:spcBef>
              <a:spcAft>
                <a:spcPts val="0"/>
              </a:spcAft>
              <a:buClr>
                <a:srgbClr val="000000"/>
              </a:buClr>
              <a:buSzPts val="1800"/>
              <a:buFont typeface="Arial"/>
              <a:buNone/>
              <a:defRPr sz="1800" b="0" i="0" u="none">
                <a:solidFill>
                  <a:srgbClr val="000000"/>
                </a:solidFill>
                <a:latin typeface="Arial"/>
                <a:ea typeface="Arial"/>
                <a:cs typeface="Arial"/>
                <a:sym typeface="Arial"/>
              </a:defRPr>
            </a:lvl3pPr>
            <a:lvl4pPr marL="0" marR="0" lvl="3" indent="0" algn="l" rtl="0">
              <a:lnSpc>
                <a:spcPct val="94000"/>
              </a:lnSpc>
              <a:spcBef>
                <a:spcPts val="0"/>
              </a:spcBef>
              <a:spcAft>
                <a:spcPts val="0"/>
              </a:spcAft>
              <a:buClr>
                <a:srgbClr val="000000"/>
              </a:buClr>
              <a:buSzPts val="1800"/>
              <a:buFont typeface="Arial"/>
              <a:buNone/>
              <a:defRPr sz="1800" b="0" i="0" u="none">
                <a:solidFill>
                  <a:srgbClr val="000000"/>
                </a:solidFill>
                <a:latin typeface="Arial"/>
                <a:ea typeface="Arial"/>
                <a:cs typeface="Arial"/>
                <a:sym typeface="Arial"/>
              </a:defRPr>
            </a:lvl4pPr>
            <a:lvl5pPr marL="0" marR="0" lvl="4" indent="0" algn="l" rtl="0">
              <a:lnSpc>
                <a:spcPct val="94000"/>
              </a:lnSpc>
              <a:spcBef>
                <a:spcPts val="0"/>
              </a:spcBef>
              <a:spcAft>
                <a:spcPts val="0"/>
              </a:spcAft>
              <a:buClr>
                <a:srgbClr val="000000"/>
              </a:buClr>
              <a:buSzPts val="1800"/>
              <a:buFont typeface="Arial"/>
              <a:buNone/>
              <a:defRPr sz="1800" b="0" i="0" u="none">
                <a:solidFill>
                  <a:srgbClr val="000000"/>
                </a:solidFill>
                <a:latin typeface="Arial"/>
                <a:ea typeface="Arial"/>
                <a:cs typeface="Arial"/>
                <a:sym typeface="Arial"/>
              </a:defRPr>
            </a:lvl5pPr>
            <a:lvl6pPr marL="0" marR="0" lvl="5" indent="0" algn="l" rtl="0">
              <a:lnSpc>
                <a:spcPct val="94000"/>
              </a:lnSpc>
              <a:spcBef>
                <a:spcPts val="0"/>
              </a:spcBef>
              <a:spcAft>
                <a:spcPts val="0"/>
              </a:spcAft>
              <a:buClr>
                <a:srgbClr val="000000"/>
              </a:buClr>
              <a:buSzPts val="1800"/>
              <a:buFont typeface="Arial"/>
              <a:buNone/>
              <a:defRPr sz="1800" b="0" i="0" u="none">
                <a:solidFill>
                  <a:srgbClr val="000000"/>
                </a:solidFill>
                <a:latin typeface="Arial"/>
                <a:ea typeface="Arial"/>
                <a:cs typeface="Arial"/>
                <a:sym typeface="Arial"/>
              </a:defRPr>
            </a:lvl6pPr>
            <a:lvl7pPr marL="0" marR="0" lvl="6" indent="0" algn="l" rtl="0">
              <a:lnSpc>
                <a:spcPct val="94000"/>
              </a:lnSpc>
              <a:spcBef>
                <a:spcPts val="0"/>
              </a:spcBef>
              <a:spcAft>
                <a:spcPts val="0"/>
              </a:spcAft>
              <a:buClr>
                <a:srgbClr val="000000"/>
              </a:buClr>
              <a:buSzPts val="1800"/>
              <a:buFont typeface="Arial"/>
              <a:buNone/>
              <a:defRPr sz="1800" b="0" i="0" u="none">
                <a:solidFill>
                  <a:srgbClr val="000000"/>
                </a:solidFill>
                <a:latin typeface="Arial"/>
                <a:ea typeface="Arial"/>
                <a:cs typeface="Arial"/>
                <a:sym typeface="Arial"/>
              </a:defRPr>
            </a:lvl7pPr>
            <a:lvl8pPr marL="0" marR="0" lvl="7" indent="0" algn="l" rtl="0">
              <a:lnSpc>
                <a:spcPct val="94000"/>
              </a:lnSpc>
              <a:spcBef>
                <a:spcPts val="0"/>
              </a:spcBef>
              <a:spcAft>
                <a:spcPts val="0"/>
              </a:spcAft>
              <a:buClr>
                <a:srgbClr val="000000"/>
              </a:buClr>
              <a:buSzPts val="1800"/>
              <a:buFont typeface="Arial"/>
              <a:buNone/>
              <a:defRPr sz="1800" b="0" i="0" u="none">
                <a:solidFill>
                  <a:srgbClr val="000000"/>
                </a:solidFill>
                <a:latin typeface="Arial"/>
                <a:ea typeface="Arial"/>
                <a:cs typeface="Arial"/>
                <a:sym typeface="Arial"/>
              </a:defRPr>
            </a:lvl8pPr>
            <a:lvl9pPr marL="0" marR="0" lvl="8" indent="0" algn="l" rtl="0">
              <a:lnSpc>
                <a:spcPct val="94000"/>
              </a:lnSpc>
              <a:spcBef>
                <a:spcPts val="0"/>
              </a:spcBef>
              <a:spcAft>
                <a:spcPts val="0"/>
              </a:spcAft>
              <a:buClr>
                <a:srgbClr val="000000"/>
              </a:buClr>
              <a:buSzPts val="1800"/>
              <a:buFont typeface="Arial"/>
              <a:buNone/>
              <a:defRPr sz="1800" b="0" i="0" u="none">
                <a:solidFill>
                  <a:srgbClr val="000000"/>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‹nº›</a:t>
            </a:fld>
            <a:endParaRPr sz="1400"/>
          </a:p>
        </p:txBody>
      </p:sp>
      <p:sp>
        <p:nvSpPr>
          <p:cNvPr id="17" name="Google Shape;17;p1"/>
          <p:cNvSpPr txBox="1">
            <a:spLocks noGrp="1"/>
          </p:cNvSpPr>
          <p:nvPr>
            <p:ph type="body" idx="1"/>
          </p:nvPr>
        </p:nvSpPr>
        <p:spPr>
          <a:xfrm>
            <a:off x="1514276" y="10016441"/>
            <a:ext cx="27242700" cy="24822300"/>
          </a:xfrm>
          <a:prstGeom prst="rect">
            <a:avLst/>
          </a:prstGeom>
          <a:noFill/>
          <a:ln>
            <a:noFill/>
          </a:ln>
        </p:spPr>
        <p:txBody>
          <a:bodyPr spcFirstLastPara="1" wrap="square" lIns="0" tIns="10450" rIns="0" bIns="0" anchor="t" anchorCtr="0"/>
          <a:lstStyle>
            <a:lvl1pPr marL="457200" marR="0" lvl="0" indent="-228600" algn="l" rtl="0">
              <a:lnSpc>
                <a:spcPct val="94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L="914400" marR="0" lvl="1" indent="-228600" algn="l" rtl="0">
              <a:lnSpc>
                <a:spcPct val="94000"/>
              </a:lnSpc>
              <a:spcBef>
                <a:spcPts val="1400"/>
              </a:spcBef>
              <a:spcAft>
                <a:spcPts val="0"/>
              </a:spcAft>
              <a:buSzPts val="1400"/>
              <a:buNone/>
              <a:defRPr sz="1400" b="0" i="0" u="none" strike="noStrike" cap="none">
                <a:solidFill>
                  <a:srgbClr val="000000"/>
                </a:solidFill>
                <a:latin typeface="Arial"/>
                <a:ea typeface="Arial"/>
                <a:cs typeface="Arial"/>
                <a:sym typeface="Arial"/>
              </a:defRPr>
            </a:lvl2pPr>
            <a:lvl3pPr marL="1371600" marR="0" lvl="2" indent="-228600" algn="l" rtl="0">
              <a:lnSpc>
                <a:spcPct val="94000"/>
              </a:lnSpc>
              <a:spcBef>
                <a:spcPts val="1100"/>
              </a:spcBef>
              <a:spcAft>
                <a:spcPts val="0"/>
              </a:spcAft>
              <a:buSzPts val="1400"/>
              <a:buNone/>
              <a:defRPr sz="1400" b="0" i="0" u="none" strike="noStrike" cap="none">
                <a:solidFill>
                  <a:srgbClr val="000000"/>
                </a:solidFill>
                <a:latin typeface="Arial"/>
                <a:ea typeface="Arial"/>
                <a:cs typeface="Arial"/>
                <a:sym typeface="Arial"/>
              </a:defRPr>
            </a:lvl3pPr>
            <a:lvl4pPr marL="1828800" marR="0" lvl="3" indent="-228600" algn="l" rtl="0">
              <a:lnSpc>
                <a:spcPct val="94000"/>
              </a:lnSpc>
              <a:spcBef>
                <a:spcPts val="800"/>
              </a:spcBef>
              <a:spcAft>
                <a:spcPts val="0"/>
              </a:spcAft>
              <a:buSzPts val="1400"/>
              <a:buNone/>
              <a:defRPr sz="1400" b="0" i="0" u="none" strike="noStrike" cap="none">
                <a:solidFill>
                  <a:srgbClr val="000000"/>
                </a:solidFill>
                <a:latin typeface="Arial"/>
                <a:ea typeface="Arial"/>
                <a:cs typeface="Arial"/>
                <a:sym typeface="Arial"/>
              </a:defRPr>
            </a:lvl4pPr>
            <a:lvl5pPr marL="2286000" marR="0" lvl="4" indent="-228600" algn="l" rtl="0">
              <a:lnSpc>
                <a:spcPct val="94000"/>
              </a:lnSpc>
              <a:spcBef>
                <a:spcPts val="500"/>
              </a:spcBef>
              <a:spcAft>
                <a:spcPts val="0"/>
              </a:spcAft>
              <a:buSzPts val="1400"/>
              <a:buNone/>
              <a:defRPr sz="2000" b="0" i="0" u="none" strike="noStrike" cap="none">
                <a:solidFill>
                  <a:srgbClr val="000000"/>
                </a:solidFill>
                <a:latin typeface="Arial"/>
                <a:ea typeface="Arial"/>
                <a:cs typeface="Arial"/>
                <a:sym typeface="Arial"/>
              </a:defRPr>
            </a:lvl5pPr>
            <a:lvl6pPr marL="2743200" marR="0" lvl="5" indent="-228600" algn="l" rtl="0">
              <a:lnSpc>
                <a:spcPct val="94000"/>
              </a:lnSpc>
              <a:spcBef>
                <a:spcPts val="200"/>
              </a:spcBef>
              <a:spcAft>
                <a:spcPts val="0"/>
              </a:spcAft>
              <a:buSzPts val="1400"/>
              <a:buNone/>
              <a:defRPr sz="2000" b="0" i="0" u="none" strike="noStrike" cap="none">
                <a:solidFill>
                  <a:srgbClr val="000000"/>
                </a:solidFill>
                <a:latin typeface="Arial"/>
                <a:ea typeface="Arial"/>
                <a:cs typeface="Arial"/>
                <a:sym typeface="Arial"/>
              </a:defRPr>
            </a:lvl6pPr>
            <a:lvl7pPr marL="3200400" marR="0" lvl="6" indent="-228600" algn="l" rtl="0">
              <a:lnSpc>
                <a:spcPct val="94000"/>
              </a:lnSpc>
              <a:spcBef>
                <a:spcPts val="200"/>
              </a:spcBef>
              <a:spcAft>
                <a:spcPts val="0"/>
              </a:spcAft>
              <a:buSzPts val="1400"/>
              <a:buNone/>
              <a:defRPr sz="2000" b="0" i="0" u="none" strike="noStrike" cap="none">
                <a:solidFill>
                  <a:srgbClr val="000000"/>
                </a:solidFill>
                <a:latin typeface="Arial"/>
                <a:ea typeface="Arial"/>
                <a:cs typeface="Arial"/>
                <a:sym typeface="Arial"/>
              </a:defRPr>
            </a:lvl7pPr>
            <a:lvl8pPr marL="3657600" marR="0" lvl="7" indent="-228600" algn="l" rtl="0">
              <a:lnSpc>
                <a:spcPct val="94000"/>
              </a:lnSpc>
              <a:spcBef>
                <a:spcPts val="200"/>
              </a:spcBef>
              <a:spcAft>
                <a:spcPts val="0"/>
              </a:spcAft>
              <a:buSzPts val="1400"/>
              <a:buNone/>
              <a:defRPr sz="2000" b="0" i="0" u="none" strike="noStrike" cap="none">
                <a:solidFill>
                  <a:srgbClr val="000000"/>
                </a:solidFill>
                <a:latin typeface="Arial"/>
                <a:ea typeface="Arial"/>
                <a:cs typeface="Arial"/>
                <a:sym typeface="Arial"/>
              </a:defRPr>
            </a:lvl8pPr>
            <a:lvl9pPr marL="4114800" marR="0" lvl="8" indent="-228600" algn="l" rtl="0">
              <a:lnSpc>
                <a:spcPct val="94000"/>
              </a:lnSpc>
              <a:spcBef>
                <a:spcPts val="200"/>
              </a:spcBef>
              <a:spcAft>
                <a:spcPts val="200"/>
              </a:spcAft>
              <a:buSzPts val="1400"/>
              <a:buNone/>
              <a:defRPr sz="20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8"/>
        <p:cNvGrpSpPr/>
        <p:nvPr/>
      </p:nvGrpSpPr>
      <p:grpSpPr>
        <a:xfrm>
          <a:off x="0" y="0"/>
          <a:ext cx="0" cy="0"/>
          <a:chOff x="0" y="0"/>
          <a:chExt cx="0" cy="0"/>
        </a:xfrm>
      </p:grpSpPr>
      <p:pic>
        <p:nvPicPr>
          <p:cNvPr id="29" name="Google Shape;29;p3"/>
          <p:cNvPicPr preferRelativeResize="0"/>
          <p:nvPr/>
        </p:nvPicPr>
        <p:blipFill>
          <a:blip r:embed="rId3">
            <a:alphaModFix/>
          </a:blip>
          <a:stretch>
            <a:fillRect/>
          </a:stretch>
        </p:blipFill>
        <p:spPr>
          <a:xfrm>
            <a:off x="9245562" y="812344"/>
            <a:ext cx="11807677" cy="4410575"/>
          </a:xfrm>
          <a:prstGeom prst="rect">
            <a:avLst/>
          </a:prstGeom>
          <a:noFill/>
          <a:ln>
            <a:noFill/>
          </a:ln>
        </p:spPr>
      </p:pic>
      <p:sp>
        <p:nvSpPr>
          <p:cNvPr id="30" name="Google Shape;30;p3"/>
          <p:cNvSpPr txBox="1"/>
          <p:nvPr/>
        </p:nvSpPr>
        <p:spPr>
          <a:xfrm>
            <a:off x="1246650" y="5223050"/>
            <a:ext cx="27805500" cy="3281100"/>
          </a:xfrm>
          <a:prstGeom prst="rect">
            <a:avLst/>
          </a:prstGeom>
          <a:noFill/>
          <a:ln>
            <a:noFill/>
          </a:ln>
        </p:spPr>
        <p:txBody>
          <a:bodyPr spcFirstLastPara="1" wrap="square" lIns="411850" tIns="205925" rIns="411850" bIns="205925" anchor="ctr" anchorCtr="0">
            <a:noAutofit/>
          </a:bodyPr>
          <a:lstStyle/>
          <a:p>
            <a:pPr marL="0" lvl="0" indent="0" algn="ctr" rtl="0">
              <a:spcBef>
                <a:spcPts val="0"/>
              </a:spcBef>
              <a:spcAft>
                <a:spcPts val="0"/>
              </a:spcAft>
              <a:buNone/>
            </a:pPr>
            <a:r>
              <a:rPr lang="en-US" sz="6000" b="1">
                <a:latin typeface="Times New Roman"/>
                <a:ea typeface="Times New Roman"/>
                <a:cs typeface="Times New Roman"/>
                <a:sym typeface="Times New Roman"/>
              </a:rPr>
              <a:t>TÍTULO  DO PROJETO  (FONTE TIMES NEW ROMAN, 60, NEGRITO, MAIÚSCULAS, CENTRALIZADO).</a:t>
            </a:r>
            <a:endParaRPr sz="6000" b="1">
              <a:latin typeface="Times New Roman"/>
              <a:ea typeface="Times New Roman"/>
              <a:cs typeface="Times New Roman"/>
              <a:sym typeface="Times New Roman"/>
            </a:endParaRPr>
          </a:p>
        </p:txBody>
      </p:sp>
      <p:sp>
        <p:nvSpPr>
          <p:cNvPr id="31" name="Google Shape;31;p3"/>
          <p:cNvSpPr txBox="1"/>
          <p:nvPr/>
        </p:nvSpPr>
        <p:spPr>
          <a:xfrm>
            <a:off x="1246575" y="8504275"/>
            <a:ext cx="27805500" cy="3424800"/>
          </a:xfrm>
          <a:prstGeom prst="rect">
            <a:avLst/>
          </a:prstGeom>
          <a:noFill/>
          <a:ln>
            <a:noFill/>
          </a:ln>
        </p:spPr>
        <p:txBody>
          <a:bodyPr spcFirstLastPara="1" wrap="square" lIns="411850" tIns="205925" rIns="411850" bIns="205925" anchor="ctr" anchorCtr="0">
            <a:noAutofit/>
          </a:bodyPr>
          <a:lstStyle/>
          <a:p>
            <a:pPr marL="0" lvl="0" indent="0" algn="ctr" rtl="0">
              <a:spcBef>
                <a:spcPts val="0"/>
              </a:spcBef>
              <a:spcAft>
                <a:spcPts val="0"/>
              </a:spcAft>
              <a:buClr>
                <a:schemeClr val="dk1"/>
              </a:buClr>
              <a:buSzPts val="1100"/>
              <a:buFont typeface="Arial"/>
              <a:buNone/>
            </a:pPr>
            <a:r>
              <a:rPr lang="en-US" sz="4000">
                <a:solidFill>
                  <a:schemeClr val="dk1"/>
                </a:solidFill>
                <a:latin typeface="Times New Roman"/>
                <a:ea typeface="Times New Roman"/>
                <a:cs typeface="Times New Roman"/>
                <a:sym typeface="Times New Roman"/>
              </a:rPr>
              <a:t>Nome Completo do autor¹(numeração da instituição), Nome Completo do autor¹, Nome Completo do autor², Times new Roman, 40, centralizado.</a:t>
            </a:r>
            <a:endParaRPr sz="4000">
              <a:solidFill>
                <a:schemeClr val="dk1"/>
              </a:solidFill>
              <a:latin typeface="Times New Roman"/>
              <a:ea typeface="Times New Roman"/>
              <a:cs typeface="Times New Roman"/>
              <a:sym typeface="Times New Roman"/>
            </a:endParaRPr>
          </a:p>
          <a:p>
            <a:pPr marL="0" lvl="0" indent="0" algn="ctr" rtl="0">
              <a:spcBef>
                <a:spcPts val="0"/>
              </a:spcBef>
              <a:spcAft>
                <a:spcPts val="0"/>
              </a:spcAft>
              <a:buNone/>
            </a:pPr>
            <a:endParaRPr sz="4600">
              <a:latin typeface="Times New Roman"/>
              <a:ea typeface="Times New Roman"/>
              <a:cs typeface="Times New Roman"/>
              <a:sym typeface="Times New Roman"/>
            </a:endParaRPr>
          </a:p>
          <a:p>
            <a:pPr marL="0" lvl="0" indent="0" algn="just" rtl="0">
              <a:spcBef>
                <a:spcPts val="0"/>
              </a:spcBef>
              <a:spcAft>
                <a:spcPts val="0"/>
              </a:spcAft>
              <a:buNone/>
            </a:pPr>
            <a:r>
              <a:rPr lang="en-US" sz="3200">
                <a:latin typeface="Times New Roman"/>
                <a:ea typeface="Times New Roman"/>
                <a:cs typeface="Times New Roman"/>
                <a:sym typeface="Times New Roman"/>
              </a:rPr>
              <a:t>¹Instituição de origem, curso, Cidade. Times new roman, 32, justificado; </a:t>
            </a:r>
            <a:endParaRPr sz="3200">
              <a:latin typeface="Times New Roman"/>
              <a:ea typeface="Times New Roman"/>
              <a:cs typeface="Times New Roman"/>
              <a:sym typeface="Times New Roman"/>
            </a:endParaRPr>
          </a:p>
          <a:p>
            <a:pPr marL="0" lvl="0" indent="0" algn="just" rtl="0">
              <a:spcBef>
                <a:spcPts val="0"/>
              </a:spcBef>
              <a:spcAft>
                <a:spcPts val="0"/>
              </a:spcAft>
              <a:buClr>
                <a:schemeClr val="dk1"/>
              </a:buClr>
              <a:buSzPts val="1100"/>
              <a:buFont typeface="Arial"/>
              <a:buNone/>
            </a:pPr>
            <a:r>
              <a:rPr lang="en-US" sz="3200">
                <a:solidFill>
                  <a:schemeClr val="dk1"/>
                </a:solidFill>
                <a:latin typeface="Times New Roman"/>
                <a:ea typeface="Times New Roman"/>
                <a:cs typeface="Times New Roman"/>
                <a:sym typeface="Times New Roman"/>
              </a:rPr>
              <a:t>²Instituição de origem, curso, Cidade. Times new roman, 32, justificado.</a:t>
            </a:r>
            <a:endParaRPr sz="3200">
              <a:latin typeface="Times New Roman"/>
              <a:ea typeface="Times New Roman"/>
              <a:cs typeface="Times New Roman"/>
              <a:sym typeface="Times New Roman"/>
            </a:endParaRPr>
          </a:p>
          <a:p>
            <a:pPr marL="0" lvl="0" indent="0" rtl="0">
              <a:spcBef>
                <a:spcPts val="0"/>
              </a:spcBef>
              <a:spcAft>
                <a:spcPts val="0"/>
              </a:spcAft>
              <a:buNone/>
            </a:pPr>
            <a:r>
              <a:rPr lang="en-US" sz="3200">
                <a:solidFill>
                  <a:srgbClr val="000000"/>
                </a:solidFill>
                <a:latin typeface="Times New Roman"/>
                <a:ea typeface="Times New Roman"/>
                <a:cs typeface="Times New Roman"/>
                <a:sym typeface="Times New Roman"/>
              </a:rPr>
              <a:t>*Autor para correspondências: </a:t>
            </a:r>
            <a:endParaRPr sz="3200">
              <a:solidFill>
                <a:srgbClr val="000000"/>
              </a:solidFill>
              <a:latin typeface="Times New Roman"/>
              <a:ea typeface="Times New Roman"/>
              <a:cs typeface="Times New Roman"/>
              <a:sym typeface="Times New Roman"/>
            </a:endParaRPr>
          </a:p>
        </p:txBody>
      </p:sp>
      <p:sp>
        <p:nvSpPr>
          <p:cNvPr id="32" name="Google Shape;32;p3"/>
          <p:cNvSpPr txBox="1"/>
          <p:nvPr/>
        </p:nvSpPr>
        <p:spPr>
          <a:xfrm>
            <a:off x="15492125" y="12270088"/>
            <a:ext cx="13626000" cy="26820600"/>
          </a:xfrm>
          <a:prstGeom prst="rect">
            <a:avLst/>
          </a:prstGeom>
          <a:noFill/>
          <a:ln>
            <a:noFill/>
          </a:ln>
        </p:spPr>
        <p:txBody>
          <a:bodyPr spcFirstLastPara="1" wrap="square" lIns="411850" tIns="205925" rIns="411850" bIns="205925" anchor="t" anchorCtr="0">
            <a:noAutofit/>
          </a:bodyPr>
          <a:lstStyle/>
          <a:p>
            <a:pPr marL="0" lvl="0" indent="0" algn="just" rtl="0">
              <a:lnSpc>
                <a:spcPct val="115000"/>
              </a:lnSpc>
              <a:spcBef>
                <a:spcPts val="0"/>
              </a:spcBef>
              <a:spcAft>
                <a:spcPts val="0"/>
              </a:spcAft>
              <a:buNone/>
            </a:pPr>
            <a:r>
              <a:rPr lang="en-US" sz="3500" b="1">
                <a:solidFill>
                  <a:srgbClr val="000000"/>
                </a:solidFill>
                <a:latin typeface="Times New Roman"/>
                <a:ea typeface="Times New Roman"/>
                <a:cs typeface="Times New Roman"/>
                <a:sym typeface="Times New Roman"/>
              </a:rPr>
              <a:t>RESULTADOS</a:t>
            </a:r>
            <a:endParaRPr sz="3500" b="1">
              <a:solidFill>
                <a:srgbClr val="000000"/>
              </a:solidFill>
              <a:latin typeface="Times New Roman"/>
              <a:ea typeface="Times New Roman"/>
              <a:cs typeface="Times New Roman"/>
              <a:sym typeface="Times New Roman"/>
            </a:endParaRPr>
          </a:p>
          <a:p>
            <a:pPr marL="0" lvl="0" indent="457200" algn="just" rtl="0">
              <a:lnSpc>
                <a:spcPct val="115000"/>
              </a:lnSpc>
              <a:spcBef>
                <a:spcPts val="0"/>
              </a:spcBef>
              <a:spcAft>
                <a:spcPts val="0"/>
              </a:spcAft>
              <a:buNone/>
            </a:pPr>
            <a:r>
              <a:rPr lang="en-US" sz="3500">
                <a:solidFill>
                  <a:schemeClr val="dk1"/>
                </a:solidFill>
                <a:latin typeface="Times New Roman"/>
                <a:ea typeface="Times New Roman"/>
                <a:cs typeface="Times New Roman"/>
                <a:sym typeface="Times New Roman"/>
              </a:rPr>
              <a:t>Lorem ipsum sit tellus nullam nibh tempus quis faucibus dictum ut, congue tortor gravida facilisis consectetur gravida blandit duis conubia in, fringilla posuere mi feugiat iaculis turpis tortor elit hendrerit. suspendisse curabitur luctus hac risus cras accumsan dui adipiscing, egestas facilisis a sociosqu erat condimentum pellentesque.</a:t>
            </a:r>
            <a:endParaRPr sz="3500">
              <a:solidFill>
                <a:schemeClr val="dk1"/>
              </a:solidFill>
              <a:latin typeface="Times New Roman"/>
              <a:ea typeface="Times New Roman"/>
              <a:cs typeface="Times New Roman"/>
              <a:sym typeface="Times New Roman"/>
            </a:endParaRPr>
          </a:p>
          <a:p>
            <a:pPr marL="0" lvl="0" indent="457200" algn="just" rtl="0">
              <a:lnSpc>
                <a:spcPct val="115000"/>
              </a:lnSpc>
              <a:spcBef>
                <a:spcPts val="0"/>
              </a:spcBef>
              <a:spcAft>
                <a:spcPts val="0"/>
              </a:spcAft>
              <a:buNone/>
            </a:pPr>
            <a:r>
              <a:rPr lang="en-US" sz="3500">
                <a:solidFill>
                  <a:schemeClr val="dk1"/>
                </a:solidFill>
                <a:latin typeface="Times New Roman"/>
                <a:ea typeface="Times New Roman"/>
                <a:cs typeface="Times New Roman"/>
                <a:sym typeface="Times New Roman"/>
              </a:rPr>
              <a:t>Porta ante, sociosqu eu ac faucibus ultricies class nisl. mauris aptent tempor fermentum erat euismod fusce, cursus suspendisse conubia rhoncus hac.</a:t>
            </a:r>
            <a:endParaRPr sz="3500" b="1">
              <a:latin typeface="Times New Roman"/>
              <a:ea typeface="Times New Roman"/>
              <a:cs typeface="Times New Roman"/>
              <a:sym typeface="Times New Roman"/>
            </a:endParaRPr>
          </a:p>
          <a:p>
            <a:pPr marL="0" lvl="0" indent="0" algn="just" rtl="0">
              <a:lnSpc>
                <a:spcPct val="115000"/>
              </a:lnSpc>
              <a:spcBef>
                <a:spcPts val="0"/>
              </a:spcBef>
              <a:spcAft>
                <a:spcPts val="0"/>
              </a:spcAft>
              <a:buNone/>
            </a:pPr>
            <a:endParaRPr sz="3500" b="1">
              <a:latin typeface="Times New Roman"/>
              <a:ea typeface="Times New Roman"/>
              <a:cs typeface="Times New Roman"/>
              <a:sym typeface="Times New Roman"/>
            </a:endParaRPr>
          </a:p>
          <a:p>
            <a:pPr marL="0" lvl="0" indent="0" algn="just" rtl="0">
              <a:lnSpc>
                <a:spcPct val="115000"/>
              </a:lnSpc>
              <a:spcBef>
                <a:spcPts val="0"/>
              </a:spcBef>
              <a:spcAft>
                <a:spcPts val="0"/>
              </a:spcAft>
              <a:buNone/>
            </a:pPr>
            <a:endParaRPr sz="3500" b="1">
              <a:latin typeface="Times New Roman"/>
              <a:ea typeface="Times New Roman"/>
              <a:cs typeface="Times New Roman"/>
              <a:sym typeface="Times New Roman"/>
            </a:endParaRPr>
          </a:p>
          <a:p>
            <a:pPr marL="0" lvl="0" indent="0" algn="just" rtl="0">
              <a:lnSpc>
                <a:spcPct val="115000"/>
              </a:lnSpc>
              <a:spcBef>
                <a:spcPts val="0"/>
              </a:spcBef>
              <a:spcAft>
                <a:spcPts val="0"/>
              </a:spcAft>
              <a:buNone/>
            </a:pPr>
            <a:endParaRPr sz="3500" b="1">
              <a:latin typeface="Times New Roman"/>
              <a:ea typeface="Times New Roman"/>
              <a:cs typeface="Times New Roman"/>
              <a:sym typeface="Times New Roman"/>
            </a:endParaRPr>
          </a:p>
          <a:p>
            <a:pPr marL="0" lvl="0" indent="0" algn="just" rtl="0">
              <a:lnSpc>
                <a:spcPct val="115000"/>
              </a:lnSpc>
              <a:spcBef>
                <a:spcPts val="0"/>
              </a:spcBef>
              <a:spcAft>
                <a:spcPts val="0"/>
              </a:spcAft>
              <a:buNone/>
            </a:pPr>
            <a:endParaRPr sz="3500" b="1">
              <a:latin typeface="Times New Roman"/>
              <a:ea typeface="Times New Roman"/>
              <a:cs typeface="Times New Roman"/>
              <a:sym typeface="Times New Roman"/>
            </a:endParaRPr>
          </a:p>
          <a:p>
            <a:pPr marL="0" lvl="0" indent="0" algn="just" rtl="0">
              <a:lnSpc>
                <a:spcPct val="115000"/>
              </a:lnSpc>
              <a:spcBef>
                <a:spcPts val="0"/>
              </a:spcBef>
              <a:spcAft>
                <a:spcPts val="0"/>
              </a:spcAft>
              <a:buNone/>
            </a:pPr>
            <a:endParaRPr sz="3500" b="1">
              <a:latin typeface="Times New Roman"/>
              <a:ea typeface="Times New Roman"/>
              <a:cs typeface="Times New Roman"/>
              <a:sym typeface="Times New Roman"/>
            </a:endParaRPr>
          </a:p>
          <a:p>
            <a:pPr marL="0" lvl="0" indent="0" algn="just" rtl="0">
              <a:lnSpc>
                <a:spcPct val="115000"/>
              </a:lnSpc>
              <a:spcBef>
                <a:spcPts val="0"/>
              </a:spcBef>
              <a:spcAft>
                <a:spcPts val="0"/>
              </a:spcAft>
              <a:buNone/>
            </a:pPr>
            <a:endParaRPr sz="3500" b="1">
              <a:latin typeface="Times New Roman"/>
              <a:ea typeface="Times New Roman"/>
              <a:cs typeface="Times New Roman"/>
              <a:sym typeface="Times New Roman"/>
            </a:endParaRPr>
          </a:p>
          <a:p>
            <a:pPr marL="0" lvl="0" indent="0" algn="just" rtl="0">
              <a:lnSpc>
                <a:spcPct val="115000"/>
              </a:lnSpc>
              <a:spcBef>
                <a:spcPts val="0"/>
              </a:spcBef>
              <a:spcAft>
                <a:spcPts val="0"/>
              </a:spcAft>
              <a:buNone/>
            </a:pPr>
            <a:endParaRPr sz="3500" b="1">
              <a:latin typeface="Times New Roman"/>
              <a:ea typeface="Times New Roman"/>
              <a:cs typeface="Times New Roman"/>
              <a:sym typeface="Times New Roman"/>
            </a:endParaRPr>
          </a:p>
          <a:p>
            <a:pPr marL="0" lvl="0" indent="0" algn="just" rtl="0">
              <a:lnSpc>
                <a:spcPct val="115000"/>
              </a:lnSpc>
              <a:spcBef>
                <a:spcPts val="0"/>
              </a:spcBef>
              <a:spcAft>
                <a:spcPts val="0"/>
              </a:spcAft>
              <a:buNone/>
            </a:pPr>
            <a:endParaRPr sz="3500" b="1">
              <a:latin typeface="Times New Roman"/>
              <a:ea typeface="Times New Roman"/>
              <a:cs typeface="Times New Roman"/>
              <a:sym typeface="Times New Roman"/>
            </a:endParaRPr>
          </a:p>
          <a:p>
            <a:pPr marL="0" lvl="0" indent="0" algn="just" rtl="0">
              <a:lnSpc>
                <a:spcPct val="115000"/>
              </a:lnSpc>
              <a:spcBef>
                <a:spcPts val="0"/>
              </a:spcBef>
              <a:spcAft>
                <a:spcPts val="0"/>
              </a:spcAft>
              <a:buNone/>
            </a:pPr>
            <a:endParaRPr sz="3500" b="1">
              <a:latin typeface="Times New Roman"/>
              <a:ea typeface="Times New Roman"/>
              <a:cs typeface="Times New Roman"/>
              <a:sym typeface="Times New Roman"/>
            </a:endParaRPr>
          </a:p>
          <a:p>
            <a:pPr marL="0" lvl="0" indent="0" algn="just" rtl="0">
              <a:lnSpc>
                <a:spcPct val="115000"/>
              </a:lnSpc>
              <a:spcBef>
                <a:spcPts val="0"/>
              </a:spcBef>
              <a:spcAft>
                <a:spcPts val="0"/>
              </a:spcAft>
              <a:buNone/>
            </a:pPr>
            <a:endParaRPr sz="3500" b="1">
              <a:latin typeface="Times New Roman"/>
              <a:ea typeface="Times New Roman"/>
              <a:cs typeface="Times New Roman"/>
              <a:sym typeface="Times New Roman"/>
            </a:endParaRPr>
          </a:p>
          <a:p>
            <a:pPr marL="0" lvl="0" indent="0" algn="just" rtl="0">
              <a:lnSpc>
                <a:spcPct val="115000"/>
              </a:lnSpc>
              <a:spcBef>
                <a:spcPts val="0"/>
              </a:spcBef>
              <a:spcAft>
                <a:spcPts val="0"/>
              </a:spcAft>
              <a:buNone/>
            </a:pPr>
            <a:endParaRPr sz="3500" b="1">
              <a:latin typeface="Times New Roman"/>
              <a:ea typeface="Times New Roman"/>
              <a:cs typeface="Times New Roman"/>
              <a:sym typeface="Times New Roman"/>
            </a:endParaRPr>
          </a:p>
          <a:p>
            <a:pPr marL="0" lvl="0" indent="1638300" algn="just" rtl="0">
              <a:lnSpc>
                <a:spcPct val="115000"/>
              </a:lnSpc>
              <a:spcBef>
                <a:spcPts val="0"/>
              </a:spcBef>
              <a:spcAft>
                <a:spcPts val="0"/>
              </a:spcAft>
              <a:buNone/>
            </a:pPr>
            <a:endParaRPr sz="3500">
              <a:solidFill>
                <a:schemeClr val="dk1"/>
              </a:solidFill>
              <a:latin typeface="Times New Roman"/>
              <a:ea typeface="Times New Roman"/>
              <a:cs typeface="Times New Roman"/>
              <a:sym typeface="Times New Roman"/>
            </a:endParaRPr>
          </a:p>
          <a:p>
            <a:pPr marL="0" lvl="0" indent="1638300" algn="just" rtl="0">
              <a:lnSpc>
                <a:spcPct val="115000"/>
              </a:lnSpc>
              <a:spcBef>
                <a:spcPts val="0"/>
              </a:spcBef>
              <a:spcAft>
                <a:spcPts val="0"/>
              </a:spcAft>
              <a:buNone/>
            </a:pPr>
            <a:endParaRPr sz="3500">
              <a:solidFill>
                <a:schemeClr val="dk1"/>
              </a:solidFill>
              <a:latin typeface="Times New Roman"/>
              <a:ea typeface="Times New Roman"/>
              <a:cs typeface="Times New Roman"/>
              <a:sym typeface="Times New Roman"/>
            </a:endParaRPr>
          </a:p>
          <a:p>
            <a:pPr marL="0" lvl="0" indent="0" algn="ctr" rtl="0">
              <a:lnSpc>
                <a:spcPct val="115000"/>
              </a:lnSpc>
              <a:spcBef>
                <a:spcPts val="0"/>
              </a:spcBef>
              <a:spcAft>
                <a:spcPts val="0"/>
              </a:spcAft>
              <a:buClr>
                <a:schemeClr val="dk1"/>
              </a:buClr>
              <a:buSzPts val="1100"/>
              <a:buFont typeface="Arial"/>
              <a:buNone/>
            </a:pPr>
            <a:r>
              <a:rPr lang="en-US" sz="3500">
                <a:solidFill>
                  <a:schemeClr val="dk1"/>
                </a:solidFill>
                <a:latin typeface="Times New Roman"/>
                <a:ea typeface="Times New Roman"/>
                <a:cs typeface="Times New Roman"/>
                <a:sym typeface="Times New Roman"/>
              </a:rPr>
              <a:t>Figura 1: Piramide.</a:t>
            </a:r>
            <a:endParaRPr sz="3500">
              <a:solidFill>
                <a:schemeClr val="dk1"/>
              </a:solidFill>
              <a:latin typeface="Times New Roman"/>
              <a:ea typeface="Times New Roman"/>
              <a:cs typeface="Times New Roman"/>
              <a:sym typeface="Times New Roman"/>
            </a:endParaRPr>
          </a:p>
          <a:p>
            <a:pPr marL="0" lvl="0" indent="0" algn="ctr" rtl="0">
              <a:lnSpc>
                <a:spcPct val="115000"/>
              </a:lnSpc>
              <a:spcBef>
                <a:spcPts val="0"/>
              </a:spcBef>
              <a:spcAft>
                <a:spcPts val="0"/>
              </a:spcAft>
              <a:buNone/>
            </a:pPr>
            <a:r>
              <a:rPr lang="en-US" sz="3500">
                <a:solidFill>
                  <a:schemeClr val="dk1"/>
                </a:solidFill>
                <a:latin typeface="Times New Roman"/>
                <a:ea typeface="Times New Roman"/>
                <a:cs typeface="Times New Roman"/>
                <a:sym typeface="Times New Roman"/>
              </a:rPr>
              <a:t>Fonte: FEAMAT, 2018.</a:t>
            </a:r>
            <a:endParaRPr sz="3500">
              <a:latin typeface="Times New Roman"/>
              <a:ea typeface="Times New Roman"/>
              <a:cs typeface="Times New Roman"/>
              <a:sym typeface="Times New Roman"/>
            </a:endParaRPr>
          </a:p>
          <a:p>
            <a:pPr marL="0" lvl="0" indent="0" algn="just" rtl="0">
              <a:lnSpc>
                <a:spcPct val="115000"/>
              </a:lnSpc>
              <a:spcBef>
                <a:spcPts val="3020"/>
              </a:spcBef>
              <a:spcAft>
                <a:spcPts val="0"/>
              </a:spcAft>
              <a:buClr>
                <a:schemeClr val="dk1"/>
              </a:buClr>
              <a:buSzPts val="1100"/>
              <a:buFont typeface="Arial"/>
              <a:buNone/>
            </a:pPr>
            <a:r>
              <a:rPr lang="en-US" sz="3500" b="1">
                <a:solidFill>
                  <a:schemeClr val="dk1"/>
                </a:solidFill>
                <a:latin typeface="Times New Roman"/>
                <a:ea typeface="Times New Roman"/>
                <a:cs typeface="Times New Roman"/>
                <a:sym typeface="Times New Roman"/>
              </a:rPr>
              <a:t>CONCLUSÃO</a:t>
            </a:r>
            <a:endParaRPr sz="3500" b="1">
              <a:solidFill>
                <a:schemeClr val="dk1"/>
              </a:solidFill>
              <a:latin typeface="Times New Roman"/>
              <a:ea typeface="Times New Roman"/>
              <a:cs typeface="Times New Roman"/>
              <a:sym typeface="Times New Roman"/>
            </a:endParaRPr>
          </a:p>
          <a:p>
            <a:pPr marL="0" lvl="0" indent="457200" algn="just" rtl="0">
              <a:lnSpc>
                <a:spcPct val="115000"/>
              </a:lnSpc>
              <a:spcBef>
                <a:spcPts val="0"/>
              </a:spcBef>
              <a:spcAft>
                <a:spcPts val="0"/>
              </a:spcAft>
              <a:buClr>
                <a:schemeClr val="dk1"/>
              </a:buClr>
              <a:buSzPts val="1100"/>
              <a:buFont typeface="Arial"/>
              <a:buNone/>
            </a:pPr>
            <a:r>
              <a:rPr lang="en-US" sz="3500">
                <a:solidFill>
                  <a:schemeClr val="dk1"/>
                </a:solidFill>
                <a:latin typeface="Times New Roman"/>
                <a:ea typeface="Times New Roman"/>
                <a:cs typeface="Times New Roman"/>
                <a:sym typeface="Times New Roman"/>
              </a:rPr>
              <a:t>Ppurus, mi ultricies ante vivamus sollicitudin. non aenean odio a lobortis urna felis lectus urna, curabitur in blandit cras aenean curabitur nisi augue tellus, taciti orci aenean praesent at conubia posuere. purus, mi ultricies ante vivamus sollicitudin. non aenean odio a lobortis urna felis lectus urna, curabitur in blandit cras aenean curabitur nisi augue tellus, taciti orci aenean praesent at conubia p</a:t>
            </a:r>
            <a:endParaRPr sz="3500">
              <a:solidFill>
                <a:srgbClr val="FF0000"/>
              </a:solidFill>
              <a:latin typeface="Times New Roman"/>
              <a:ea typeface="Times New Roman"/>
              <a:cs typeface="Times New Roman"/>
              <a:sym typeface="Times New Roman"/>
            </a:endParaRPr>
          </a:p>
          <a:p>
            <a:pPr marL="0" lvl="0" indent="0" algn="just" rtl="0">
              <a:lnSpc>
                <a:spcPct val="150000"/>
              </a:lnSpc>
              <a:spcBef>
                <a:spcPts val="3020"/>
              </a:spcBef>
              <a:spcAft>
                <a:spcPts val="0"/>
              </a:spcAft>
              <a:buClr>
                <a:schemeClr val="dk1"/>
              </a:buClr>
              <a:buSzPts val="1100"/>
              <a:buFont typeface="Arial"/>
              <a:buNone/>
            </a:pPr>
            <a:r>
              <a:rPr lang="en-US" sz="3500" b="1">
                <a:solidFill>
                  <a:schemeClr val="dk1"/>
                </a:solidFill>
                <a:latin typeface="Times New Roman"/>
                <a:ea typeface="Times New Roman"/>
                <a:cs typeface="Times New Roman"/>
                <a:sym typeface="Times New Roman"/>
              </a:rPr>
              <a:t>REFERÊNCIAS</a:t>
            </a:r>
            <a:endParaRPr sz="3500" b="1">
              <a:solidFill>
                <a:schemeClr val="dk1"/>
              </a:solidFill>
              <a:latin typeface="Times New Roman"/>
              <a:ea typeface="Times New Roman"/>
              <a:cs typeface="Times New Roman"/>
              <a:sym typeface="Times New Roman"/>
            </a:endParaRPr>
          </a:p>
          <a:p>
            <a:pPr marL="0" lvl="0" indent="457200" algn="just" rtl="0">
              <a:lnSpc>
                <a:spcPct val="115000"/>
              </a:lnSpc>
              <a:spcBef>
                <a:spcPts val="0"/>
              </a:spcBef>
              <a:spcAft>
                <a:spcPts val="0"/>
              </a:spcAft>
              <a:buClr>
                <a:schemeClr val="dk1"/>
              </a:buClr>
              <a:buSzPts val="1100"/>
              <a:buFont typeface="Arial"/>
              <a:buNone/>
            </a:pPr>
            <a:r>
              <a:rPr lang="en-US" sz="3500">
                <a:solidFill>
                  <a:schemeClr val="dk1"/>
                </a:solidFill>
                <a:latin typeface="Times New Roman"/>
                <a:ea typeface="Times New Roman"/>
                <a:cs typeface="Times New Roman"/>
                <a:sym typeface="Times New Roman"/>
              </a:rPr>
              <a:t>As referências devem obedecer as normas definidas pela ABNT. Somente deverão ser apresentadas as referências citadas no referido pôster.</a:t>
            </a:r>
            <a:endParaRPr sz="3500">
              <a:solidFill>
                <a:schemeClr val="dk1"/>
              </a:solidFill>
              <a:latin typeface="Times New Roman"/>
              <a:ea typeface="Times New Roman"/>
              <a:cs typeface="Times New Roman"/>
              <a:sym typeface="Times New Roman"/>
            </a:endParaRPr>
          </a:p>
          <a:p>
            <a:pPr marL="0" lvl="0" indent="457200" algn="just" rtl="0">
              <a:lnSpc>
                <a:spcPct val="115000"/>
              </a:lnSpc>
              <a:spcBef>
                <a:spcPts val="0"/>
              </a:spcBef>
              <a:spcAft>
                <a:spcPts val="0"/>
              </a:spcAft>
              <a:buClr>
                <a:schemeClr val="dk1"/>
              </a:buClr>
              <a:buSzPts val="1100"/>
              <a:buFont typeface="Arial"/>
              <a:buNone/>
            </a:pPr>
            <a:r>
              <a:rPr lang="en-US" sz="3500">
                <a:solidFill>
                  <a:schemeClr val="dk1"/>
                </a:solidFill>
                <a:latin typeface="Times New Roman"/>
                <a:ea typeface="Times New Roman"/>
                <a:cs typeface="Times New Roman"/>
                <a:sym typeface="Times New Roman"/>
              </a:rPr>
              <a:t>Nas referências no texto citar o nome do autor e o ano da publicação. Ex.: (LIMA, 1980).</a:t>
            </a:r>
            <a:endParaRPr sz="3500">
              <a:solidFill>
                <a:schemeClr val="dk1"/>
              </a:solidFill>
              <a:latin typeface="Times New Roman"/>
              <a:ea typeface="Times New Roman"/>
              <a:cs typeface="Times New Roman"/>
              <a:sym typeface="Times New Roman"/>
            </a:endParaRPr>
          </a:p>
          <a:p>
            <a:pPr marL="0" lvl="0" indent="0" algn="just" rtl="0">
              <a:lnSpc>
                <a:spcPct val="115000"/>
              </a:lnSpc>
              <a:spcBef>
                <a:spcPts val="3020"/>
              </a:spcBef>
              <a:spcAft>
                <a:spcPts val="0"/>
              </a:spcAft>
              <a:buNone/>
            </a:pPr>
            <a:r>
              <a:rPr lang="en-US" sz="3500" b="1">
                <a:solidFill>
                  <a:schemeClr val="dk1"/>
                </a:solidFill>
                <a:latin typeface="Times New Roman"/>
                <a:ea typeface="Times New Roman"/>
                <a:cs typeface="Times New Roman"/>
                <a:sym typeface="Times New Roman"/>
              </a:rPr>
              <a:t>AGRADECIMENTOS   E FINANCIAMENTOS</a:t>
            </a:r>
            <a:endParaRPr sz="3500" b="1">
              <a:solidFill>
                <a:schemeClr val="dk1"/>
              </a:solidFill>
              <a:latin typeface="Times New Roman"/>
              <a:ea typeface="Times New Roman"/>
              <a:cs typeface="Times New Roman"/>
              <a:sym typeface="Times New Roman"/>
            </a:endParaRPr>
          </a:p>
          <a:p>
            <a:pPr marL="0" lvl="0" indent="457200" algn="just" rtl="0">
              <a:lnSpc>
                <a:spcPct val="115000"/>
              </a:lnSpc>
              <a:spcBef>
                <a:spcPts val="3020"/>
              </a:spcBef>
              <a:spcAft>
                <a:spcPts val="0"/>
              </a:spcAft>
              <a:buClr>
                <a:schemeClr val="dk1"/>
              </a:buClr>
              <a:buSzPts val="1100"/>
              <a:buFont typeface="Arial"/>
              <a:buNone/>
            </a:pPr>
            <a:r>
              <a:rPr lang="en-US" sz="3500">
                <a:solidFill>
                  <a:schemeClr val="dk1"/>
                </a:solidFill>
                <a:latin typeface="Times New Roman"/>
                <a:ea typeface="Times New Roman"/>
                <a:cs typeface="Times New Roman"/>
                <a:sym typeface="Times New Roman"/>
              </a:rPr>
              <a:t>Citar a agência financiadora se for o caso. Os agradecimentos são opcionais.</a:t>
            </a:r>
            <a:endParaRPr sz="3500">
              <a:solidFill>
                <a:schemeClr val="dk1"/>
              </a:solidFill>
              <a:latin typeface="Times New Roman"/>
              <a:ea typeface="Times New Roman"/>
              <a:cs typeface="Times New Roman"/>
              <a:sym typeface="Times New Roman"/>
            </a:endParaRPr>
          </a:p>
        </p:txBody>
      </p:sp>
      <p:sp>
        <p:nvSpPr>
          <p:cNvPr id="33" name="Google Shape;33;p3"/>
          <p:cNvSpPr txBox="1"/>
          <p:nvPr/>
        </p:nvSpPr>
        <p:spPr>
          <a:xfrm>
            <a:off x="1246650" y="12270112"/>
            <a:ext cx="13626000" cy="26820600"/>
          </a:xfrm>
          <a:prstGeom prst="rect">
            <a:avLst/>
          </a:prstGeom>
          <a:noFill/>
          <a:ln>
            <a:noFill/>
          </a:ln>
        </p:spPr>
        <p:txBody>
          <a:bodyPr spcFirstLastPara="1" wrap="square" lIns="411850" tIns="205925" rIns="411850" bIns="205925" anchor="t" anchorCtr="0">
            <a:noAutofit/>
          </a:bodyPr>
          <a:lstStyle/>
          <a:p>
            <a:pPr marL="0" lvl="0" indent="0" algn="just" rtl="0">
              <a:lnSpc>
                <a:spcPct val="115000"/>
              </a:lnSpc>
              <a:spcBef>
                <a:spcPts val="0"/>
              </a:spcBef>
              <a:spcAft>
                <a:spcPts val="0"/>
              </a:spcAft>
              <a:buNone/>
            </a:pPr>
            <a:r>
              <a:rPr lang="en-US" sz="3500" b="1">
                <a:solidFill>
                  <a:srgbClr val="000000"/>
                </a:solidFill>
                <a:latin typeface="Times New Roman"/>
                <a:ea typeface="Times New Roman"/>
                <a:cs typeface="Times New Roman"/>
                <a:sym typeface="Times New Roman"/>
              </a:rPr>
              <a:t>INTRODUÇÃO</a:t>
            </a:r>
            <a:endParaRPr sz="3500" b="1">
              <a:latin typeface="Times New Roman"/>
              <a:ea typeface="Times New Roman"/>
              <a:cs typeface="Times New Roman"/>
              <a:sym typeface="Times New Roman"/>
            </a:endParaRPr>
          </a:p>
          <a:p>
            <a:pPr marL="0" lvl="0" indent="457200" algn="just" rtl="0">
              <a:lnSpc>
                <a:spcPct val="115000"/>
              </a:lnSpc>
              <a:spcBef>
                <a:spcPts val="0"/>
              </a:spcBef>
              <a:spcAft>
                <a:spcPts val="0"/>
              </a:spcAft>
              <a:buNone/>
            </a:pPr>
            <a:r>
              <a:rPr lang="en-US" sz="3500">
                <a:latin typeface="Times New Roman"/>
                <a:ea typeface="Times New Roman"/>
                <a:cs typeface="Times New Roman"/>
                <a:sym typeface="Times New Roman"/>
              </a:rPr>
              <a:t>Esse modelo de pôster descreve o estilo a ser usado na V FEAMAT 2018.</a:t>
            </a:r>
            <a:endParaRPr sz="3500">
              <a:latin typeface="Times New Roman"/>
              <a:ea typeface="Times New Roman"/>
              <a:cs typeface="Times New Roman"/>
              <a:sym typeface="Times New Roman"/>
            </a:endParaRPr>
          </a:p>
          <a:p>
            <a:pPr marL="0" lvl="0" indent="457200" algn="just" rtl="0">
              <a:lnSpc>
                <a:spcPct val="115000"/>
              </a:lnSpc>
              <a:spcBef>
                <a:spcPts val="0"/>
              </a:spcBef>
              <a:spcAft>
                <a:spcPts val="0"/>
              </a:spcAft>
              <a:buNone/>
            </a:pPr>
            <a:r>
              <a:rPr lang="en-US" sz="3500">
                <a:latin typeface="Times New Roman"/>
                <a:ea typeface="Times New Roman"/>
                <a:cs typeface="Times New Roman"/>
                <a:sym typeface="Times New Roman"/>
              </a:rPr>
              <a:t>A fonte a ser utilizada deve ser Times new roman. Aconselhamos fonte com tamanho mínimo 30. Deve-se deixar um recuo em cada parágrafo, a critério do autor.</a:t>
            </a:r>
            <a:endParaRPr sz="3500">
              <a:latin typeface="Times New Roman"/>
              <a:ea typeface="Times New Roman"/>
              <a:cs typeface="Times New Roman"/>
              <a:sym typeface="Times New Roman"/>
            </a:endParaRPr>
          </a:p>
          <a:p>
            <a:pPr marL="0" lvl="0" indent="457200" algn="just" rtl="0">
              <a:lnSpc>
                <a:spcPct val="115000"/>
              </a:lnSpc>
              <a:spcBef>
                <a:spcPts val="0"/>
              </a:spcBef>
              <a:spcAft>
                <a:spcPts val="0"/>
              </a:spcAft>
              <a:buNone/>
            </a:pPr>
            <a:r>
              <a:rPr lang="en-US" sz="3500">
                <a:latin typeface="Times New Roman"/>
                <a:ea typeface="Times New Roman"/>
                <a:cs typeface="Times New Roman"/>
                <a:sym typeface="Times New Roman"/>
              </a:rPr>
              <a:t>O texto deve ser digitado em parágrafo simples, Justificado.</a:t>
            </a:r>
            <a:endParaRPr sz="3500">
              <a:latin typeface="Times New Roman"/>
              <a:ea typeface="Times New Roman"/>
              <a:cs typeface="Times New Roman"/>
              <a:sym typeface="Times New Roman"/>
            </a:endParaRPr>
          </a:p>
          <a:p>
            <a:pPr marL="0" lvl="0" indent="457200" algn="just" rtl="0">
              <a:lnSpc>
                <a:spcPct val="115000"/>
              </a:lnSpc>
              <a:spcBef>
                <a:spcPts val="0"/>
              </a:spcBef>
              <a:spcAft>
                <a:spcPts val="0"/>
              </a:spcAft>
              <a:buNone/>
            </a:pPr>
            <a:r>
              <a:rPr lang="en-US" sz="3500">
                <a:latin typeface="Times New Roman"/>
                <a:ea typeface="Times New Roman"/>
                <a:cs typeface="Times New Roman"/>
                <a:sym typeface="Times New Roman"/>
              </a:rPr>
              <a:t>Todos os pôsteres deverão seguir esse formato padrão. O título deve estar em caixa alta, centralizado, fonte </a:t>
            </a:r>
            <a:r>
              <a:rPr lang="en-US" sz="3500">
                <a:solidFill>
                  <a:schemeClr val="dk1"/>
                </a:solidFill>
                <a:latin typeface="Times New Roman"/>
                <a:ea typeface="Times New Roman"/>
                <a:cs typeface="Times New Roman"/>
                <a:sym typeface="Times New Roman"/>
              </a:rPr>
              <a:t>Times new roman</a:t>
            </a:r>
            <a:r>
              <a:rPr lang="en-US" sz="3500">
                <a:latin typeface="Times New Roman"/>
                <a:ea typeface="Times New Roman"/>
                <a:cs typeface="Times New Roman"/>
                <a:sym typeface="Times New Roman"/>
              </a:rPr>
              <a:t>, tamanho 60 em negrito. O espaço disponível para o título deverá ser mantido.</a:t>
            </a:r>
            <a:endParaRPr sz="3500">
              <a:latin typeface="Times New Roman"/>
              <a:ea typeface="Times New Roman"/>
              <a:cs typeface="Times New Roman"/>
              <a:sym typeface="Times New Roman"/>
            </a:endParaRPr>
          </a:p>
          <a:p>
            <a:pPr marL="0" lvl="0" indent="457200" algn="just" rtl="0">
              <a:lnSpc>
                <a:spcPct val="115000"/>
              </a:lnSpc>
              <a:spcBef>
                <a:spcPts val="0"/>
              </a:spcBef>
              <a:spcAft>
                <a:spcPts val="0"/>
              </a:spcAft>
              <a:buNone/>
            </a:pPr>
            <a:r>
              <a:rPr lang="en-US" sz="3500">
                <a:latin typeface="Times New Roman"/>
                <a:ea typeface="Times New Roman"/>
                <a:cs typeface="Times New Roman"/>
                <a:sym typeface="Times New Roman"/>
              </a:rPr>
              <a:t>A caixa de texto do título do trabalho, bem como dos autores devem ser colocadas de forma que fiquem centralizadas, no meio do Pôster. </a:t>
            </a:r>
            <a:endParaRPr sz="3500">
              <a:latin typeface="Times New Roman"/>
              <a:ea typeface="Times New Roman"/>
              <a:cs typeface="Times New Roman"/>
              <a:sym typeface="Times New Roman"/>
            </a:endParaRPr>
          </a:p>
          <a:p>
            <a:pPr marL="0" lvl="0" indent="457200" algn="just" rtl="0">
              <a:lnSpc>
                <a:spcPct val="115000"/>
              </a:lnSpc>
              <a:spcBef>
                <a:spcPts val="0"/>
              </a:spcBef>
              <a:spcAft>
                <a:spcPts val="0"/>
              </a:spcAft>
              <a:buNone/>
            </a:pPr>
            <a:r>
              <a:rPr lang="en-US" sz="3500">
                <a:latin typeface="Times New Roman"/>
                <a:ea typeface="Times New Roman"/>
                <a:cs typeface="Times New Roman"/>
                <a:sym typeface="Times New Roman"/>
              </a:rPr>
              <a:t>O título e o nome dos autores deverão ser idênticos ao do resumo submetido.</a:t>
            </a:r>
            <a:endParaRPr sz="3500" b="1">
              <a:latin typeface="Times New Roman"/>
              <a:ea typeface="Times New Roman"/>
              <a:cs typeface="Times New Roman"/>
              <a:sym typeface="Times New Roman"/>
            </a:endParaRPr>
          </a:p>
          <a:p>
            <a:pPr marL="0" lvl="0" indent="0" algn="just" rtl="0">
              <a:lnSpc>
                <a:spcPct val="115000"/>
              </a:lnSpc>
              <a:spcBef>
                <a:spcPts val="2900"/>
              </a:spcBef>
              <a:spcAft>
                <a:spcPts val="0"/>
              </a:spcAft>
              <a:buNone/>
            </a:pPr>
            <a:r>
              <a:rPr lang="en-US" sz="3500" b="1">
                <a:solidFill>
                  <a:srgbClr val="000000"/>
                </a:solidFill>
                <a:latin typeface="Times New Roman"/>
                <a:ea typeface="Times New Roman"/>
                <a:cs typeface="Times New Roman"/>
                <a:sym typeface="Times New Roman"/>
              </a:rPr>
              <a:t>OBJETIVO</a:t>
            </a:r>
            <a:endParaRPr sz="3500" b="1">
              <a:solidFill>
                <a:srgbClr val="000000"/>
              </a:solidFill>
              <a:latin typeface="Times New Roman"/>
              <a:ea typeface="Times New Roman"/>
              <a:cs typeface="Times New Roman"/>
              <a:sym typeface="Times New Roman"/>
            </a:endParaRPr>
          </a:p>
          <a:p>
            <a:pPr marL="0" lvl="0" indent="431800" algn="just" rtl="0">
              <a:lnSpc>
                <a:spcPct val="115000"/>
              </a:lnSpc>
              <a:spcBef>
                <a:spcPts val="0"/>
              </a:spcBef>
              <a:spcAft>
                <a:spcPts val="0"/>
              </a:spcAft>
              <a:buClr>
                <a:schemeClr val="dk1"/>
              </a:buClr>
              <a:buSzPts val="1100"/>
              <a:buFont typeface="Arial"/>
              <a:buNone/>
            </a:pPr>
            <a:r>
              <a:rPr lang="en-US" sz="3500">
                <a:latin typeface="Times New Roman"/>
                <a:ea typeface="Times New Roman"/>
                <a:cs typeface="Times New Roman"/>
                <a:sym typeface="Times New Roman"/>
              </a:rPr>
              <a:t>O nome do(s) autor(es) deve(m) estar centralizado</a:t>
            </a:r>
            <a:r>
              <a:rPr lang="en-US" sz="3500">
                <a:solidFill>
                  <a:schemeClr val="dk1"/>
                </a:solidFill>
                <a:latin typeface="Times New Roman"/>
                <a:ea typeface="Times New Roman"/>
                <a:cs typeface="Times New Roman"/>
                <a:sym typeface="Times New Roman"/>
              </a:rPr>
              <a:t>, fonte Times new roman, tamanho </a:t>
            </a:r>
            <a:r>
              <a:rPr lang="en-US" sz="3500">
                <a:latin typeface="Times New Roman"/>
                <a:ea typeface="Times New Roman"/>
                <a:cs typeface="Times New Roman"/>
                <a:sym typeface="Times New Roman"/>
              </a:rPr>
              <a:t>40. Para mais de um autor, os nomes deverão estar dispostos na mesma linha e separados por vírgulas. Inicialmente, apresenta-se nome completo, seguido do número da instituição (Conforme modelo).</a:t>
            </a:r>
            <a:endParaRPr sz="3500">
              <a:latin typeface="Times New Roman"/>
              <a:ea typeface="Times New Roman"/>
              <a:cs typeface="Times New Roman"/>
              <a:sym typeface="Times New Roman"/>
            </a:endParaRPr>
          </a:p>
          <a:p>
            <a:pPr marL="0" lvl="0" indent="431800" algn="just" rtl="0">
              <a:lnSpc>
                <a:spcPct val="115000"/>
              </a:lnSpc>
              <a:spcBef>
                <a:spcPts val="0"/>
              </a:spcBef>
              <a:spcAft>
                <a:spcPts val="0"/>
              </a:spcAft>
              <a:buClr>
                <a:schemeClr val="dk1"/>
              </a:buClr>
              <a:buSzPts val="1100"/>
              <a:buFont typeface="Arial"/>
              <a:buNone/>
            </a:pPr>
            <a:r>
              <a:rPr lang="en-US" sz="3500">
                <a:latin typeface="Times New Roman"/>
                <a:ea typeface="Times New Roman"/>
                <a:cs typeface="Times New Roman"/>
                <a:sym typeface="Times New Roman"/>
              </a:rPr>
              <a:t>As dimensões padrão do Pôster devem ser de 84,1 cm de largura, com 118,9 cm de altura (A-1). </a:t>
            </a:r>
            <a:endParaRPr sz="3500">
              <a:latin typeface="Times New Roman"/>
              <a:ea typeface="Times New Roman"/>
              <a:cs typeface="Times New Roman"/>
              <a:sym typeface="Times New Roman"/>
            </a:endParaRPr>
          </a:p>
          <a:p>
            <a:pPr marL="0" lvl="0" indent="431800" algn="just" rtl="0">
              <a:lnSpc>
                <a:spcPct val="115000"/>
              </a:lnSpc>
              <a:spcBef>
                <a:spcPts val="0"/>
              </a:spcBef>
              <a:spcAft>
                <a:spcPts val="0"/>
              </a:spcAft>
              <a:buClr>
                <a:schemeClr val="dk1"/>
              </a:buClr>
              <a:buSzPts val="1100"/>
              <a:buFont typeface="Arial"/>
              <a:buNone/>
            </a:pPr>
            <a:r>
              <a:rPr lang="en-US" sz="3500">
                <a:latin typeface="Times New Roman"/>
                <a:ea typeface="Times New Roman"/>
                <a:cs typeface="Times New Roman"/>
                <a:sym typeface="Times New Roman"/>
              </a:rPr>
              <a:t>Deverá ser utilizado cordão ou fio de nylon para pendurar. Não será permitido apresentação por terceiros (não autores). Pelo menos um dos autores do trabalho deverá permanecer junto ao pôster para responder às questões dos interessados. Durante a apresentação do pôster será entregue ao(s) autor(es) presente(s) na sessão, uma via do atestado de apresentação. </a:t>
            </a:r>
            <a:endParaRPr sz="3500">
              <a:latin typeface="Times New Roman"/>
              <a:ea typeface="Times New Roman"/>
              <a:cs typeface="Times New Roman"/>
              <a:sym typeface="Times New Roman"/>
            </a:endParaRPr>
          </a:p>
          <a:p>
            <a:pPr marL="0" lvl="0" indent="0" algn="just" rtl="0">
              <a:lnSpc>
                <a:spcPct val="115000"/>
              </a:lnSpc>
              <a:spcBef>
                <a:spcPts val="2900"/>
              </a:spcBef>
              <a:spcAft>
                <a:spcPts val="0"/>
              </a:spcAft>
              <a:buNone/>
            </a:pPr>
            <a:r>
              <a:rPr lang="en-US" sz="3500" b="1">
                <a:solidFill>
                  <a:srgbClr val="000000"/>
                </a:solidFill>
                <a:latin typeface="Times New Roman"/>
                <a:ea typeface="Times New Roman"/>
                <a:cs typeface="Times New Roman"/>
                <a:sym typeface="Times New Roman"/>
              </a:rPr>
              <a:t>MATERIAL E MÉTODOS</a:t>
            </a:r>
            <a:endParaRPr sz="3500" b="1">
              <a:solidFill>
                <a:srgbClr val="000000"/>
              </a:solidFill>
              <a:latin typeface="Times New Roman"/>
              <a:ea typeface="Times New Roman"/>
              <a:cs typeface="Times New Roman"/>
              <a:sym typeface="Times New Roman"/>
            </a:endParaRPr>
          </a:p>
          <a:p>
            <a:pPr marL="0" lvl="0" indent="457200" algn="just" rtl="0">
              <a:lnSpc>
                <a:spcPct val="115000"/>
              </a:lnSpc>
              <a:spcBef>
                <a:spcPts val="2900"/>
              </a:spcBef>
              <a:spcAft>
                <a:spcPts val="0"/>
              </a:spcAft>
              <a:buNone/>
            </a:pPr>
            <a:r>
              <a:rPr lang="en-US" sz="3500">
                <a:solidFill>
                  <a:schemeClr val="dk1"/>
                </a:solidFill>
                <a:latin typeface="Times New Roman"/>
                <a:ea typeface="Times New Roman"/>
                <a:cs typeface="Times New Roman"/>
                <a:sym typeface="Times New Roman"/>
              </a:rPr>
              <a:t>Lorem ipsum sit tellus nullam nibh tempus quis faucibus dictum ut, congue tortor gravida facilisis consectetur gravida blandit duis conubia in, fringilla posuere mi feugiat iaculis turpis tortor elit hendrerit. suspendisse curabitur luctus hac risus cras accumsan dui adipiscing, egestas facilisis a sociosqu erat condimentum pellentesque porta ante, sociosqu eu ac faucibus ultricies class nisl. mauris aptent tempor fermentum erat euismod fusce, cursus suspendisse contesque porta ante, sociosqu eu ac faucibus ultricies class nisl. mauris aptent tempor fermentum erat euismod fusce, cursus suspendisse rsus suspersus suspersus suspersus suspeco.d fusce, cursus suspendisd fusce, cursus suspendisse rsus suspersus suspersus suspersus suspeco.sus suspersus suspersus suspeco.d fusce, cursus suspendisse rsus suspersus suspersus suspersus suspeco.d fusce, cursus suspendisse rsus suspersus.</a:t>
            </a:r>
            <a:endParaRPr sz="3500">
              <a:solidFill>
                <a:schemeClr val="dk1"/>
              </a:solidFill>
              <a:latin typeface="Times New Roman"/>
              <a:ea typeface="Times New Roman"/>
              <a:cs typeface="Times New Roman"/>
              <a:sym typeface="Times New Roman"/>
            </a:endParaRPr>
          </a:p>
        </p:txBody>
      </p:sp>
      <p:pic>
        <p:nvPicPr>
          <p:cNvPr id="34" name="Google Shape;34;p3"/>
          <p:cNvPicPr preferRelativeResize="0"/>
          <p:nvPr/>
        </p:nvPicPr>
        <p:blipFill rotWithShape="1">
          <a:blip r:embed="rId4">
            <a:alphaModFix/>
          </a:blip>
          <a:srcRect t="8701" b="10424"/>
          <a:stretch/>
        </p:blipFill>
        <p:spPr>
          <a:xfrm>
            <a:off x="9871716" y="39903775"/>
            <a:ext cx="2273118" cy="2352675"/>
          </a:xfrm>
          <a:prstGeom prst="rect">
            <a:avLst/>
          </a:prstGeom>
          <a:noFill/>
          <a:ln>
            <a:noFill/>
          </a:ln>
        </p:spPr>
      </p:pic>
      <p:pic>
        <p:nvPicPr>
          <p:cNvPr id="35" name="Google Shape;35;p3"/>
          <p:cNvPicPr preferRelativeResize="0"/>
          <p:nvPr/>
        </p:nvPicPr>
        <p:blipFill>
          <a:blip r:embed="rId5">
            <a:alphaModFix/>
          </a:blip>
          <a:stretch>
            <a:fillRect/>
          </a:stretch>
        </p:blipFill>
        <p:spPr>
          <a:xfrm>
            <a:off x="12144834" y="39999339"/>
            <a:ext cx="2971800" cy="2269671"/>
          </a:xfrm>
          <a:prstGeom prst="rect">
            <a:avLst/>
          </a:prstGeom>
          <a:noFill/>
          <a:ln>
            <a:noFill/>
          </a:ln>
        </p:spPr>
      </p:pic>
      <p:pic>
        <p:nvPicPr>
          <p:cNvPr id="36" name="Google Shape;36;p3"/>
          <p:cNvPicPr preferRelativeResize="0"/>
          <p:nvPr/>
        </p:nvPicPr>
        <p:blipFill>
          <a:blip r:embed="rId6">
            <a:alphaModFix/>
          </a:blip>
          <a:stretch>
            <a:fillRect/>
          </a:stretch>
        </p:blipFill>
        <p:spPr>
          <a:xfrm>
            <a:off x="15319403" y="40169449"/>
            <a:ext cx="6721398" cy="1929452"/>
          </a:xfrm>
          <a:prstGeom prst="rect">
            <a:avLst/>
          </a:prstGeom>
          <a:noFill/>
          <a:ln>
            <a:noFill/>
          </a:ln>
        </p:spPr>
      </p:pic>
      <p:sp>
        <p:nvSpPr>
          <p:cNvPr id="37" name="Google Shape;37;p3"/>
          <p:cNvSpPr txBox="1"/>
          <p:nvPr/>
        </p:nvSpPr>
        <p:spPr>
          <a:xfrm>
            <a:off x="1246650" y="39522775"/>
            <a:ext cx="1657200" cy="3810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US" sz="2400">
                <a:latin typeface="Times New Roman"/>
                <a:ea typeface="Times New Roman"/>
                <a:cs typeface="Times New Roman"/>
                <a:sym typeface="Times New Roman"/>
              </a:rPr>
              <a:t>Apoio:</a:t>
            </a:r>
            <a:endParaRPr sz="2400">
              <a:latin typeface="Times New Roman"/>
              <a:ea typeface="Times New Roman"/>
              <a:cs typeface="Times New Roman"/>
              <a:sym typeface="Times New Roman"/>
            </a:endParaRPr>
          </a:p>
        </p:txBody>
      </p:sp>
      <p:sp>
        <p:nvSpPr>
          <p:cNvPr id="38" name="Google Shape;38;p3"/>
          <p:cNvSpPr txBox="1"/>
          <p:nvPr/>
        </p:nvSpPr>
        <p:spPr>
          <a:xfrm>
            <a:off x="17504663" y="39903775"/>
            <a:ext cx="2350879" cy="525768"/>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2400" dirty="0">
                <a:latin typeface="Times New Roman"/>
                <a:ea typeface="Times New Roman"/>
                <a:cs typeface="Times New Roman"/>
                <a:sym typeface="Times New Roman"/>
              </a:rPr>
              <a:t>REALIZAÇÃO:</a:t>
            </a:r>
            <a:endParaRPr sz="2400" dirty="0">
              <a:latin typeface="Times New Roman"/>
              <a:ea typeface="Times New Roman"/>
              <a:cs typeface="Times New Roman"/>
              <a:sym typeface="Times New Roman"/>
            </a:endParaRPr>
          </a:p>
        </p:txBody>
      </p:sp>
      <p:pic>
        <p:nvPicPr>
          <p:cNvPr id="40" name="Google Shape;40;p3"/>
          <p:cNvPicPr preferRelativeResize="0"/>
          <p:nvPr/>
        </p:nvPicPr>
        <p:blipFill rotWithShape="1">
          <a:blip r:embed="rId7">
            <a:alphaModFix/>
          </a:blip>
          <a:srcRect l="53836" t="19646" r="3893"/>
          <a:stretch/>
        </p:blipFill>
        <p:spPr>
          <a:xfrm>
            <a:off x="21257015" y="1819262"/>
            <a:ext cx="2770800" cy="3014400"/>
          </a:xfrm>
          <a:prstGeom prst="snip1Rect">
            <a:avLst>
              <a:gd name="adj" fmla="val 29752"/>
            </a:avLst>
          </a:prstGeom>
          <a:noFill/>
          <a:ln>
            <a:noFill/>
          </a:ln>
        </p:spPr>
      </p:pic>
      <p:pic>
        <p:nvPicPr>
          <p:cNvPr id="41" name="Google Shape;41;p3"/>
          <p:cNvPicPr preferRelativeResize="0"/>
          <p:nvPr/>
        </p:nvPicPr>
        <p:blipFill>
          <a:blip r:embed="rId8">
            <a:alphaModFix/>
          </a:blip>
          <a:stretch>
            <a:fillRect/>
          </a:stretch>
        </p:blipFill>
        <p:spPr>
          <a:xfrm>
            <a:off x="24231564" y="914769"/>
            <a:ext cx="3878100" cy="4823374"/>
          </a:xfrm>
          <a:prstGeom prst="rect">
            <a:avLst/>
          </a:prstGeom>
          <a:noFill/>
          <a:ln>
            <a:noFill/>
          </a:ln>
        </p:spPr>
      </p:pic>
      <p:sp>
        <p:nvSpPr>
          <p:cNvPr id="42" name="Google Shape;42;p3"/>
          <p:cNvSpPr txBox="1"/>
          <p:nvPr/>
        </p:nvSpPr>
        <p:spPr>
          <a:xfrm>
            <a:off x="1836150" y="812338"/>
            <a:ext cx="3878100" cy="4410600"/>
          </a:xfrm>
          <a:prstGeom prst="rect">
            <a:avLst/>
          </a:prstGeom>
          <a:noFill/>
          <a:ln w="38100" cap="flat" cmpd="sng">
            <a:solidFill>
              <a:srgbClr val="FF9900"/>
            </a:solidFill>
            <a:prstDash val="solid"/>
            <a:round/>
            <a:headEnd type="none" w="sm" len="sm"/>
            <a:tailEnd type="none" w="sm" len="sm"/>
          </a:ln>
        </p:spPr>
        <p:txBody>
          <a:bodyPr spcFirstLastPara="1" wrap="square" lIns="91425" tIns="91425" rIns="91425" bIns="91425" anchor="t" anchorCtr="0">
            <a:noAutofit/>
          </a:bodyPr>
          <a:lstStyle/>
          <a:p>
            <a:pPr marL="0" lvl="0" indent="0" algn="ctr">
              <a:spcBef>
                <a:spcPts val="0"/>
              </a:spcBef>
              <a:spcAft>
                <a:spcPts val="0"/>
              </a:spcAft>
              <a:buNone/>
            </a:pPr>
            <a:r>
              <a:rPr lang="en-US" sz="4800">
                <a:latin typeface="Times New Roman"/>
                <a:ea typeface="Times New Roman"/>
                <a:cs typeface="Times New Roman"/>
                <a:sym typeface="Times New Roman"/>
              </a:rPr>
              <a:t>Insira aqui a logo da instituição de origem dos autores</a:t>
            </a:r>
            <a:endParaRPr sz="4800">
              <a:latin typeface="Times New Roman"/>
              <a:ea typeface="Times New Roman"/>
              <a:cs typeface="Times New Roman"/>
              <a:sym typeface="Times New Roman"/>
            </a:endParaRPr>
          </a:p>
        </p:txBody>
      </p:sp>
      <p:pic>
        <p:nvPicPr>
          <p:cNvPr id="43" name="Google Shape;43;p3"/>
          <p:cNvPicPr preferRelativeResize="0"/>
          <p:nvPr/>
        </p:nvPicPr>
        <p:blipFill>
          <a:blip r:embed="rId9">
            <a:alphaModFix/>
          </a:blip>
          <a:stretch>
            <a:fillRect/>
          </a:stretch>
        </p:blipFill>
        <p:spPr>
          <a:xfrm>
            <a:off x="18135606" y="18097750"/>
            <a:ext cx="8339031" cy="7374300"/>
          </a:xfrm>
          <a:prstGeom prst="rect">
            <a:avLst/>
          </a:prstGeom>
          <a:noFill/>
          <a:ln>
            <a:noFill/>
          </a:ln>
        </p:spPr>
      </p:pic>
      <p:pic>
        <p:nvPicPr>
          <p:cNvPr id="2" name="Imagem 1">
            <a:extLst>
              <a:ext uri="{FF2B5EF4-FFF2-40B4-BE49-F238E27FC236}">
                <a16:creationId xmlns:a16="http://schemas.microsoft.com/office/drawing/2014/main" id="{A36C95C6-689C-4DD0-BFF7-070CBE0837A9}"/>
              </a:ext>
            </a:extLst>
          </p:cNvPr>
          <p:cNvPicPr>
            <a:picLocks noChangeAspect="1"/>
          </p:cNvPicPr>
          <p:nvPr/>
        </p:nvPicPr>
        <p:blipFill>
          <a:blip r:embed="rId10"/>
          <a:stretch>
            <a:fillRect/>
          </a:stretch>
        </p:blipFill>
        <p:spPr>
          <a:xfrm>
            <a:off x="22040801" y="39347613"/>
            <a:ext cx="7077324" cy="2751287"/>
          </a:xfrm>
          <a:prstGeom prst="rect">
            <a:avLst/>
          </a:prstGeom>
        </p:spPr>
      </p:pic>
      <p:pic>
        <p:nvPicPr>
          <p:cNvPr id="3" name="Imagem 2">
            <a:extLst>
              <a:ext uri="{FF2B5EF4-FFF2-40B4-BE49-F238E27FC236}">
                <a16:creationId xmlns:a16="http://schemas.microsoft.com/office/drawing/2014/main" id="{255C0D72-89F2-46F0-9AC1-8186EDFEDC05}"/>
              </a:ext>
            </a:extLst>
          </p:cNvPr>
          <p:cNvPicPr>
            <a:picLocks noChangeAspect="1"/>
          </p:cNvPicPr>
          <p:nvPr/>
        </p:nvPicPr>
        <p:blipFill>
          <a:blip r:embed="rId11"/>
          <a:stretch>
            <a:fillRect/>
          </a:stretch>
        </p:blipFill>
        <p:spPr>
          <a:xfrm>
            <a:off x="1246575" y="40276925"/>
            <a:ext cx="3933825" cy="1714500"/>
          </a:xfrm>
          <a:prstGeom prst="rect">
            <a:avLst/>
          </a:prstGeom>
        </p:spPr>
      </p:pic>
      <p:pic>
        <p:nvPicPr>
          <p:cNvPr id="4" name="Imagem 3">
            <a:extLst>
              <a:ext uri="{FF2B5EF4-FFF2-40B4-BE49-F238E27FC236}">
                <a16:creationId xmlns:a16="http://schemas.microsoft.com/office/drawing/2014/main" id="{B7CAB5F6-FF6E-4DFE-AF05-B998FE2F7F02}"/>
              </a:ext>
            </a:extLst>
          </p:cNvPr>
          <p:cNvPicPr>
            <a:picLocks noChangeAspect="1"/>
          </p:cNvPicPr>
          <p:nvPr/>
        </p:nvPicPr>
        <p:blipFill>
          <a:blip r:embed="rId12"/>
          <a:stretch>
            <a:fillRect/>
          </a:stretch>
        </p:blipFill>
        <p:spPr>
          <a:xfrm>
            <a:off x="5757005" y="40326998"/>
            <a:ext cx="3858904" cy="1929452"/>
          </a:xfrm>
          <a:prstGeom prst="rect">
            <a:avLst/>
          </a:prstGeom>
        </p:spPr>
      </p:pic>
    </p:spTree>
  </p:cSld>
  <p:clrMapOvr>
    <a:masterClrMapping/>
  </p:clrMapOvr>
</p:sld>
</file>

<file path=ppt/theme/theme1.xml><?xml version="1.0" encoding="utf-8"?>
<a:theme xmlns:a="http://schemas.openxmlformats.org/drawingml/2006/main" name="POI_THEME_TEMPLATE_DESIGN">
  <a:themeElements>
    <a:clrScheme name="POI_THEME_TEMPLATE_DESIGN">
      <a:dk1>
        <a:srgbClr val="000000"/>
      </a:dk1>
      <a:lt1>
        <a:srgbClr val="FFFFFF"/>
      </a:lt1>
      <a:dk2>
        <a:srgbClr val="000000"/>
      </a:dk2>
      <a:lt2>
        <a:srgbClr val="808080"/>
      </a:lt2>
      <a:accent1>
        <a:srgbClr val="00CC99"/>
      </a:accent1>
      <a:accent2>
        <a:srgbClr val="3333CC"/>
      </a:accent2>
      <a:accent3>
        <a:srgbClr val="FFFFFF"/>
      </a:accent3>
      <a:accent4>
        <a:srgbClr val="00CC99"/>
      </a:accent4>
      <a:accent5>
        <a:srgbClr val="3333CC"/>
      </a:accent5>
      <a:accent6>
        <a:srgbClr val="FFFFFF"/>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746</Words>
  <Application>Microsoft Office PowerPoint</Application>
  <PresentationFormat>Personalizar</PresentationFormat>
  <Paragraphs>47</Paragraphs>
  <Slides>1</Slides>
  <Notes>1</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vt:i4>
      </vt:variant>
    </vt:vector>
  </HeadingPairs>
  <TitlesOfParts>
    <vt:vector size="4" baseType="lpstr">
      <vt:lpstr>Arial</vt:lpstr>
      <vt:lpstr>Times New Roman</vt:lpstr>
      <vt:lpstr>POI_THEME_TEMPLATE_DESIGN</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cp:lastModifiedBy>Elenilze F. B. Ferreira</cp:lastModifiedBy>
  <cp:revision>2</cp:revision>
  <dcterms:modified xsi:type="dcterms:W3CDTF">2018-09-27T12:21:20Z</dcterms:modified>
</cp:coreProperties>
</file>